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142534076" r:id="rId3"/>
    <p:sldId id="2142534082" r:id="rId4"/>
    <p:sldId id="2142534078" r:id="rId5"/>
    <p:sldId id="2142534079" r:id="rId6"/>
    <p:sldId id="1201" r:id="rId7"/>
    <p:sldId id="2142534083" r:id="rId8"/>
    <p:sldId id="2142534084" r:id="rId9"/>
    <p:sldId id="1200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CC9229-B8D2-4199-BFE9-F09AE9F40559}" v="1" dt="2024-02-20T07:03:51.6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84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EBF36-ED2D-4B27-944D-58B958F51423}" type="datetimeFigureOut">
              <a:rPr lang="hu-HU" smtClean="0"/>
              <a:t>2025. 06. 13.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2593E-F539-4798-B121-B48F21B953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5051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D7D926-5E33-4C36-95C5-77DF5C80DA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200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172" y="4559955"/>
            <a:ext cx="5852862" cy="4320074"/>
          </a:xfrm>
          <a:prstGeom prst="rect">
            <a:avLst/>
          </a:prstGeom>
        </p:spPr>
        <p:txBody>
          <a:bodyPr lIns="91414" tIns="45708" rIns="91414" bIns="45708"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684" y="9117668"/>
            <a:ext cx="3170349" cy="479759"/>
          </a:xfrm>
          <a:prstGeom prst="rect">
            <a:avLst/>
          </a:prstGeom>
        </p:spPr>
        <p:txBody>
          <a:bodyPr lIns="91414" tIns="45708" rIns="91414" bIns="45708"/>
          <a:lstStyle/>
          <a:p>
            <a:pPr marL="0" marR="0" lvl="0" indent="0" algn="l" defTabSz="4700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EBE15A-207A-4D2F-8665-BF81F63842FF}" type="slidenum"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700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0926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D7D926-5E33-4C36-95C5-77DF5C80DA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6234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png"/><Relationship Id="rId2" Type="http://schemas.openxmlformats.org/officeDocument/2006/relationships/tags" Target="../tags/tag1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um 7" hidden="1">
            <a:extLst>
              <a:ext uri="{FF2B5EF4-FFF2-40B4-BE49-F238E27FC236}">
                <a16:creationId xmlns:a16="http://schemas.microsoft.com/office/drawing/2014/main" id="{682E33AB-A2CC-4652-96FE-DE8CA222802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83353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Slide" r:id="rId4" imgW="532" imgH="533" progId="TCLayout.ActiveDocument.1">
                  <p:embed/>
                </p:oleObj>
              </mc:Choice>
              <mc:Fallback>
                <p:oleObj name="think-cell Slide" r:id="rId4" imgW="532" imgH="533" progId="TCLayout.ActiveDocument.1">
                  <p:embed/>
                  <p:pic>
                    <p:nvPicPr>
                      <p:cNvPr id="8" name="Objektum 7" hidden="1">
                        <a:extLst>
                          <a:ext uri="{FF2B5EF4-FFF2-40B4-BE49-F238E27FC236}">
                            <a16:creationId xmlns:a16="http://schemas.microsoft.com/office/drawing/2014/main" id="{682E33AB-A2CC-4652-96FE-DE8CA22280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ím 1">
            <a:extLst>
              <a:ext uri="{FF2B5EF4-FFF2-40B4-BE49-F238E27FC236}">
                <a16:creationId xmlns:a16="http://schemas.microsoft.com/office/drawing/2014/main" id="{2CF445BC-3DEA-418B-B9DC-AE7AC1993F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vert="horz" anchor="b"/>
          <a:lstStyle>
            <a:lvl1pPr algn="ctr" rtl="0">
              <a:defRPr sz="6000"/>
            </a:lvl1pPr>
          </a:lstStyle>
          <a:p>
            <a:r>
              <a:rPr lang="en-US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C6A12CD-7C95-49E5-9ABE-4F63B8E22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 rtl="0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208B378-D677-4621-B648-A07316633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F74E531D-4566-41AF-A4C5-AE88688482F4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E3E287D-C4B6-4412-8151-B268952E5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7450A83-0CD6-4292-92FE-23D85634B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CAFC7CAC-E0B5-472B-95CF-ED32AB793F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3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um 7" hidden="1">
            <a:extLst>
              <a:ext uri="{FF2B5EF4-FFF2-40B4-BE49-F238E27FC236}">
                <a16:creationId xmlns:a16="http://schemas.microsoft.com/office/drawing/2014/main" id="{80A3508F-AA2C-4D4B-BBC0-CFB5F0F4917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846514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think-cell Slide" r:id="rId4" imgW="532" imgH="533" progId="TCLayout.ActiveDocument.1">
                  <p:embed/>
                </p:oleObj>
              </mc:Choice>
              <mc:Fallback>
                <p:oleObj name="think-cell Slide" r:id="rId4" imgW="532" imgH="533" progId="TCLayout.ActiveDocument.1">
                  <p:embed/>
                  <p:pic>
                    <p:nvPicPr>
                      <p:cNvPr id="8" name="Objektum 7" hidden="1">
                        <a:extLst>
                          <a:ext uri="{FF2B5EF4-FFF2-40B4-BE49-F238E27FC236}">
                            <a16:creationId xmlns:a16="http://schemas.microsoft.com/office/drawing/2014/main" id="{80A3508F-AA2C-4D4B-BBC0-CFB5F0F491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ím 1">
            <a:extLst>
              <a:ext uri="{FF2B5EF4-FFF2-40B4-BE49-F238E27FC236}">
                <a16:creationId xmlns:a16="http://schemas.microsoft.com/office/drawing/2014/main" id="{A5A25BDE-FED1-4E2C-8A9E-7D3881D86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US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91A3111-AEB0-4FE3-86C8-F6E8BBE8F5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Mintaszöveg szerkesztése</a:t>
            </a:r>
          </a:p>
          <a:p>
            <a:pPr lvl="1"/>
            <a:r>
              <a:rPr lang="en-US"/>
              <a:t>Második szint</a:t>
            </a:r>
          </a:p>
          <a:p>
            <a:pPr lvl="2"/>
            <a:r>
              <a:rPr lang="en-US"/>
              <a:t>Harmadik szint</a:t>
            </a:r>
          </a:p>
          <a:p>
            <a:pPr lvl="3"/>
            <a:r>
              <a:rPr lang="en-US"/>
              <a:t>Negyedik szint</a:t>
            </a:r>
          </a:p>
          <a:p>
            <a:pPr lvl="4"/>
            <a:r>
              <a:rPr lang="en-US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A55678E-AB07-40D6-9848-74555137D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F74E531D-4566-41AF-A4C5-AE88688482F4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8232635-F7EA-4E86-A6EA-ED2B7D202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4ECF98B-829F-4275-A66B-8CEB4755E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CAFC7CAC-E0B5-472B-95CF-ED32AB793F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56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um 7" hidden="1">
            <a:extLst>
              <a:ext uri="{FF2B5EF4-FFF2-40B4-BE49-F238E27FC236}">
                <a16:creationId xmlns:a16="http://schemas.microsoft.com/office/drawing/2014/main" id="{8A316222-4473-4E1A-B127-18D7DFC44A1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916819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think-cell Slide" r:id="rId4" imgW="532" imgH="533" progId="TCLayout.ActiveDocument.1">
                  <p:embed/>
                </p:oleObj>
              </mc:Choice>
              <mc:Fallback>
                <p:oleObj name="think-cell Slide" r:id="rId4" imgW="532" imgH="533" progId="TCLayout.ActiveDocument.1">
                  <p:embed/>
                  <p:pic>
                    <p:nvPicPr>
                      <p:cNvPr id="8" name="Objektum 7" hidden="1">
                        <a:extLst>
                          <a:ext uri="{FF2B5EF4-FFF2-40B4-BE49-F238E27FC236}">
                            <a16:creationId xmlns:a16="http://schemas.microsoft.com/office/drawing/2014/main" id="{8A316222-4473-4E1A-B127-18D7DFC44A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43C6DCBF-1182-49B0-B423-9FCF86A29B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 rtl="0">
              <a:defRPr/>
            </a:lvl1pPr>
          </a:lstStyle>
          <a:p>
            <a:r>
              <a:rPr lang="en-US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EF39E756-1AD4-4922-BAB2-3AF0A4F6A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Mintaszöveg szerkesztése</a:t>
            </a:r>
          </a:p>
          <a:p>
            <a:pPr lvl="1"/>
            <a:r>
              <a:rPr lang="en-US"/>
              <a:t>Második szint</a:t>
            </a:r>
          </a:p>
          <a:p>
            <a:pPr lvl="2"/>
            <a:r>
              <a:rPr lang="en-US"/>
              <a:t>Harmadik szint</a:t>
            </a:r>
          </a:p>
          <a:p>
            <a:pPr lvl="3"/>
            <a:r>
              <a:rPr lang="en-US"/>
              <a:t>Negyedik szint</a:t>
            </a:r>
          </a:p>
          <a:p>
            <a:pPr lvl="4"/>
            <a:r>
              <a:rPr lang="en-US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7DAA5DA-11CD-4C03-9F08-30508BA34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F74E531D-4566-41AF-A4C5-AE88688482F4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1104473-C2C3-40A9-BA1D-38517B095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07BD267-2663-491C-BF9D-87541721C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CAFC7CAC-E0B5-472B-95CF-ED32AB793F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3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ULLET POINTS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Szöveg helye 2"/>
          <p:cNvSpPr>
            <a:spLocks noGrp="1"/>
          </p:cNvSpPr>
          <p:nvPr>
            <p:ph type="body" sz="quarter" idx="30" hasCustomPrompt="1"/>
          </p:nvPr>
        </p:nvSpPr>
        <p:spPr>
          <a:xfrm>
            <a:off x="681448" y="2346192"/>
            <a:ext cx="3324497" cy="3650013"/>
          </a:xfrm>
          <a:prstGeom prst="rect">
            <a:avLst/>
          </a:prstGeom>
        </p:spPr>
        <p:txBody>
          <a:bodyPr/>
          <a:lstStyle>
            <a:lvl1pPr marL="146962" indent="-146962" algn="l">
              <a:spcBef>
                <a:spcPts val="309"/>
              </a:spcBef>
              <a:spcAft>
                <a:spcPts val="309"/>
              </a:spcAft>
              <a:buFontTx/>
              <a:buBlip>
                <a:blip r:embed="rId6"/>
              </a:buBlip>
              <a:defRPr sz="1286" cap="all" spc="51" baseline="0">
                <a:latin typeface="Molgroup Regular" pitchFamily="2" charset="-18"/>
                <a:sym typeface="Wingdings" panose="05000000000000000000" pitchFamily="2" charset="2"/>
              </a:defRPr>
            </a:lvl1pPr>
            <a:lvl2pPr marL="382101" indent="-146962" algn="l">
              <a:spcBef>
                <a:spcPts val="309"/>
              </a:spcBef>
              <a:spcAft>
                <a:spcPts val="309"/>
              </a:spcAft>
              <a:buFontTx/>
              <a:buBlip>
                <a:blip r:embed="rId7"/>
              </a:buBlip>
              <a:defRPr sz="1440" cap="none" spc="51" baseline="0">
                <a:latin typeface="+mj-lt"/>
              </a:defRPr>
            </a:lvl2pPr>
            <a:lvl3pPr marL="617240" indent="-146962">
              <a:buFontTx/>
              <a:buBlip>
                <a:blip r:embed="rId7"/>
              </a:buBlip>
              <a:defRPr sz="1440"/>
            </a:lvl3pPr>
            <a:lvl4pPr marL="852379" indent="-146962">
              <a:buFontTx/>
              <a:buBlip>
                <a:blip r:embed="rId7"/>
              </a:buBlip>
              <a:defRPr/>
            </a:lvl4pPr>
            <a:lvl5pPr marL="1087518" indent="-146962">
              <a:buFontTx/>
              <a:buBlip>
                <a:blip r:embed="rId7"/>
              </a:buBlip>
              <a:defRPr/>
            </a:lvl5pPr>
          </a:lstStyle>
          <a:p>
            <a:pPr lvl="0"/>
            <a:r>
              <a:rPr lang="en-US" noProof="0"/>
              <a:t>3 column bullet point slide</a:t>
            </a: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27" hasCustomPrompt="1"/>
          </p:nvPr>
        </p:nvSpPr>
        <p:spPr>
          <a:xfrm>
            <a:off x="661853" y="1822270"/>
            <a:ext cx="2521132" cy="509451"/>
          </a:xfrm>
          <a:prstGeom prst="rect">
            <a:avLst/>
          </a:prstGeom>
        </p:spPr>
        <p:txBody>
          <a:bodyPr anchor="ctr" anchorCtr="0"/>
          <a:lstStyle>
            <a:lvl1pPr>
              <a:defRPr sz="1543" cap="all" baseline="0">
                <a:solidFill>
                  <a:srgbClr val="E30018"/>
                </a:solidFill>
                <a:latin typeface="Molgroup Light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en-US" noProof="0"/>
              <a:t>Subject header</a:t>
            </a:r>
          </a:p>
        </p:txBody>
      </p:sp>
      <p:sp>
        <p:nvSpPr>
          <p:cNvPr id="16" name="Szöveg helye 11"/>
          <p:cNvSpPr>
            <a:spLocks noGrp="1"/>
          </p:cNvSpPr>
          <p:nvPr>
            <p:ph type="body" sz="quarter" idx="25" hasCustomPrompt="1"/>
          </p:nvPr>
        </p:nvSpPr>
        <p:spPr>
          <a:xfrm>
            <a:off x="667393" y="440427"/>
            <a:ext cx="10810504" cy="441316"/>
          </a:xfrm>
          <a:prstGeom prst="rect">
            <a:avLst/>
          </a:prstGeom>
        </p:spPr>
        <p:txBody>
          <a:bodyPr/>
          <a:lstStyle>
            <a:lvl1pPr>
              <a:defRPr sz="2572" cap="all" spc="0" baseline="0">
                <a:solidFill>
                  <a:srgbClr val="E30018"/>
                </a:solidFill>
                <a:latin typeface="Molgroup Light" pitchFamily="2" charset="-18"/>
              </a:defRPr>
            </a:lvl1pPr>
          </a:lstStyle>
          <a:p>
            <a:pPr lvl="0"/>
            <a:r>
              <a:rPr lang="en-US" noProof="0"/>
              <a:t>Bullet points – 3 column</a:t>
            </a:r>
            <a:r>
              <a:rPr lang="hu-HU" noProof="0"/>
              <a:t>S</a:t>
            </a:r>
            <a:endParaRPr lang="en-US" noProof="0"/>
          </a:p>
        </p:txBody>
      </p:sp>
      <p:sp>
        <p:nvSpPr>
          <p:cNvPr id="19" name="Szöveg helye 11"/>
          <p:cNvSpPr>
            <a:spLocks noGrp="1"/>
          </p:cNvSpPr>
          <p:nvPr>
            <p:ph type="body" sz="quarter" idx="26" hasCustomPrompt="1"/>
          </p:nvPr>
        </p:nvSpPr>
        <p:spPr>
          <a:xfrm>
            <a:off x="662755" y="822164"/>
            <a:ext cx="10810504" cy="441316"/>
          </a:xfrm>
          <a:prstGeom prst="rect">
            <a:avLst/>
          </a:prstGeom>
        </p:spPr>
        <p:txBody>
          <a:bodyPr/>
          <a:lstStyle>
            <a:lvl1pPr>
              <a:defRPr sz="1543" cap="all" spc="0" baseline="0">
                <a:solidFill>
                  <a:schemeClr val="tx1"/>
                </a:solidFill>
                <a:latin typeface="Molgroup Regular" pitchFamily="2" charset="-18"/>
              </a:defRPr>
            </a:lvl1pPr>
          </a:lstStyle>
          <a:p>
            <a:pPr lvl="0"/>
            <a:r>
              <a:rPr lang="en-US" noProof="0"/>
              <a:t>Add subtitle here</a:t>
            </a:r>
          </a:p>
        </p:txBody>
      </p:sp>
      <p:sp>
        <p:nvSpPr>
          <p:cNvPr id="44" name="Szöveg helye 2"/>
          <p:cNvSpPr>
            <a:spLocks noGrp="1"/>
          </p:cNvSpPr>
          <p:nvPr>
            <p:ph type="body" sz="quarter" idx="46" hasCustomPrompt="1"/>
          </p:nvPr>
        </p:nvSpPr>
        <p:spPr>
          <a:xfrm>
            <a:off x="4433904" y="2346190"/>
            <a:ext cx="3324497" cy="3650012"/>
          </a:xfrm>
          <a:prstGeom prst="rect">
            <a:avLst/>
          </a:prstGeom>
        </p:spPr>
        <p:txBody>
          <a:bodyPr/>
          <a:lstStyle>
            <a:lvl1pPr marL="146962" indent="-146962" algn="l">
              <a:spcBef>
                <a:spcPts val="309"/>
              </a:spcBef>
              <a:spcAft>
                <a:spcPts val="309"/>
              </a:spcAft>
              <a:buFontTx/>
              <a:buBlip>
                <a:blip r:embed="rId6"/>
              </a:buBlip>
              <a:defRPr sz="1286" cap="all" spc="51" baseline="0">
                <a:latin typeface="Molgroup Regular" pitchFamily="2" charset="-18"/>
                <a:sym typeface="Wingdings" panose="05000000000000000000" pitchFamily="2" charset="2"/>
              </a:defRPr>
            </a:lvl1pPr>
            <a:lvl2pPr marL="382101" indent="-146962" algn="l">
              <a:spcBef>
                <a:spcPts val="309"/>
              </a:spcBef>
              <a:spcAft>
                <a:spcPts val="309"/>
              </a:spcAft>
              <a:buFontTx/>
              <a:buBlip>
                <a:blip r:embed="rId7"/>
              </a:buBlip>
              <a:defRPr sz="1440" cap="none" spc="51" baseline="0">
                <a:latin typeface="+mj-lt"/>
              </a:defRPr>
            </a:lvl2pPr>
            <a:lvl3pPr marL="470278" indent="0">
              <a:buFontTx/>
              <a:buNone/>
              <a:defRPr sz="1440"/>
            </a:lvl3pPr>
            <a:lvl4pPr marL="852379" indent="-146962">
              <a:buFontTx/>
              <a:buBlip>
                <a:blip r:embed="rId7"/>
              </a:buBlip>
              <a:defRPr/>
            </a:lvl4pPr>
            <a:lvl5pPr marL="1087518" indent="-146962">
              <a:buFontTx/>
              <a:buBlip>
                <a:blip r:embed="rId7"/>
              </a:buBlip>
              <a:defRPr/>
            </a:lvl5pPr>
          </a:lstStyle>
          <a:p>
            <a:pPr lvl="0"/>
            <a:r>
              <a:rPr lang="en-US" noProof="0"/>
              <a:t>Bullets are used similarly as on other slides</a:t>
            </a:r>
          </a:p>
        </p:txBody>
      </p:sp>
      <p:sp>
        <p:nvSpPr>
          <p:cNvPr id="45" name="Szöveg helye 6"/>
          <p:cNvSpPr>
            <a:spLocks noGrp="1"/>
          </p:cNvSpPr>
          <p:nvPr>
            <p:ph type="body" sz="quarter" idx="47" hasCustomPrompt="1"/>
          </p:nvPr>
        </p:nvSpPr>
        <p:spPr>
          <a:xfrm>
            <a:off x="4437621" y="1822270"/>
            <a:ext cx="2521132" cy="509451"/>
          </a:xfrm>
          <a:prstGeom prst="rect">
            <a:avLst/>
          </a:prstGeom>
        </p:spPr>
        <p:txBody>
          <a:bodyPr anchor="ctr" anchorCtr="0"/>
          <a:lstStyle>
            <a:lvl1pPr>
              <a:defRPr sz="1543" cap="all" baseline="0">
                <a:solidFill>
                  <a:srgbClr val="E30018"/>
                </a:solidFill>
                <a:latin typeface="Molgroup Light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en-US" noProof="0"/>
              <a:t>Subject header</a:t>
            </a:r>
          </a:p>
        </p:txBody>
      </p:sp>
      <p:sp>
        <p:nvSpPr>
          <p:cNvPr id="46" name="Szöveg helye 2"/>
          <p:cNvSpPr>
            <a:spLocks noGrp="1"/>
          </p:cNvSpPr>
          <p:nvPr>
            <p:ph type="body" sz="quarter" idx="48" hasCustomPrompt="1"/>
          </p:nvPr>
        </p:nvSpPr>
        <p:spPr>
          <a:xfrm>
            <a:off x="8182342" y="2346190"/>
            <a:ext cx="3324497" cy="3650012"/>
          </a:xfrm>
          <a:prstGeom prst="rect">
            <a:avLst/>
          </a:prstGeom>
        </p:spPr>
        <p:txBody>
          <a:bodyPr/>
          <a:lstStyle>
            <a:lvl1pPr marL="146962" indent="-146962" algn="l">
              <a:spcBef>
                <a:spcPts val="309"/>
              </a:spcBef>
              <a:spcAft>
                <a:spcPts val="309"/>
              </a:spcAft>
              <a:buFontTx/>
              <a:buBlip>
                <a:blip r:embed="rId6"/>
              </a:buBlip>
              <a:defRPr sz="1286" cap="all" spc="51" baseline="0">
                <a:latin typeface="Molgroup Regular" pitchFamily="2" charset="-18"/>
                <a:sym typeface="Wingdings" panose="05000000000000000000" pitchFamily="2" charset="2"/>
              </a:defRPr>
            </a:lvl1pPr>
            <a:lvl2pPr marL="382101" indent="-146962" algn="l">
              <a:spcBef>
                <a:spcPts val="309"/>
              </a:spcBef>
              <a:spcAft>
                <a:spcPts val="309"/>
              </a:spcAft>
              <a:buFontTx/>
              <a:buBlip>
                <a:blip r:embed="rId7"/>
              </a:buBlip>
              <a:defRPr sz="1440" cap="none" spc="51" baseline="0">
                <a:latin typeface="+mj-lt"/>
              </a:defRPr>
            </a:lvl2pPr>
            <a:lvl3pPr marL="617240" indent="-146962">
              <a:buFontTx/>
              <a:buBlip>
                <a:blip r:embed="rId7"/>
              </a:buBlip>
              <a:defRPr sz="1440"/>
            </a:lvl3pPr>
            <a:lvl4pPr marL="852379" indent="-146962">
              <a:buFontTx/>
              <a:buBlip>
                <a:blip r:embed="rId7"/>
              </a:buBlip>
              <a:defRPr/>
            </a:lvl4pPr>
            <a:lvl5pPr marL="1087518" indent="-146962">
              <a:buFontTx/>
              <a:buBlip>
                <a:blip r:embed="rId7"/>
              </a:buBlip>
              <a:defRPr/>
            </a:lvl5pPr>
          </a:lstStyle>
          <a:p>
            <a:pPr lvl="0"/>
            <a:r>
              <a:rPr lang="en-US" noProof="0"/>
              <a:t>If you need more bullet columns We suggest to insert them on new slides, do not use more than three bullet point columns on one slide</a:t>
            </a:r>
          </a:p>
        </p:txBody>
      </p:sp>
      <p:sp>
        <p:nvSpPr>
          <p:cNvPr id="47" name="Szöveg helye 6"/>
          <p:cNvSpPr>
            <a:spLocks noGrp="1"/>
          </p:cNvSpPr>
          <p:nvPr>
            <p:ph type="body" sz="quarter" idx="49" hasCustomPrompt="1"/>
          </p:nvPr>
        </p:nvSpPr>
        <p:spPr>
          <a:xfrm>
            <a:off x="8172997" y="1822270"/>
            <a:ext cx="2521132" cy="509451"/>
          </a:xfrm>
          <a:prstGeom prst="rect">
            <a:avLst/>
          </a:prstGeom>
        </p:spPr>
        <p:txBody>
          <a:bodyPr anchor="ctr" anchorCtr="0"/>
          <a:lstStyle>
            <a:lvl1pPr>
              <a:defRPr sz="1543" cap="all" baseline="0">
                <a:solidFill>
                  <a:srgbClr val="E30018"/>
                </a:solidFill>
                <a:latin typeface="Molgroup Light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en-US" noProof="0"/>
              <a:t>Subject header</a:t>
            </a:r>
          </a:p>
        </p:txBody>
      </p:sp>
      <p:pic>
        <p:nvPicPr>
          <p:cNvPr id="14" name="Picture 13" descr="H:\TRANSFER\Elegant JPGz Sablon\MOL General Prezi - Elegant9.jpg">
            <a:extLst>
              <a:ext uri="{FF2B5EF4-FFF2-40B4-BE49-F238E27FC236}">
                <a16:creationId xmlns:a16="http://schemas.microsoft.com/office/drawing/2014/main" id="{78DE3948-A69F-4254-B449-0B368BE576B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40" t="93504" r="7392" b="2034"/>
          <a:stretch/>
        </p:blipFill>
        <p:spPr bwMode="auto">
          <a:xfrm>
            <a:off x="11283944" y="6284228"/>
            <a:ext cx="203408" cy="40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zövegdoboz 6">
            <a:extLst>
              <a:ext uri="{FF2B5EF4-FFF2-40B4-BE49-F238E27FC236}">
                <a16:creationId xmlns:a16="http://schemas.microsoft.com/office/drawing/2014/main" id="{F885763E-301D-4368-B6C5-43FDAB140067}"/>
              </a:ext>
            </a:extLst>
          </p:cNvPr>
          <p:cNvSpPr txBox="1"/>
          <p:nvPr userDrawn="1"/>
        </p:nvSpPr>
        <p:spPr>
          <a:xfrm>
            <a:off x="11443821" y="6309321"/>
            <a:ext cx="2717075" cy="268340"/>
          </a:xfrm>
          <a:prstGeom prst="rect">
            <a:avLst/>
          </a:prstGeom>
          <a:noFill/>
        </p:spPr>
        <p:txBody>
          <a:bodyPr wrap="square" lIns="62613" tIns="31304" rIns="62613" bIns="31304" rtlCol="0">
            <a:spAutoFit/>
          </a:bodyPr>
          <a:lstStyle/>
          <a:p>
            <a:fld id="{7C11F93F-F4EF-4C39-89D5-F8416CFECA7E}" type="slidenum">
              <a:rPr lang="en-GB" sz="1333" b="0" noProof="0" smtClean="0">
                <a:solidFill>
                  <a:srgbClr val="6E6E6E"/>
                </a:solidFill>
                <a:latin typeface="Molgroup Regular" pitchFamily="2" charset="-18"/>
              </a:rPr>
              <a:t>‹#›</a:t>
            </a:fld>
            <a:endParaRPr lang="en-GB" sz="1333" b="0" noProof="0">
              <a:solidFill>
                <a:srgbClr val="6E6E6E"/>
              </a:solidFill>
              <a:latin typeface="Molgroup Regular" pitchFamily="2" charset="-18"/>
            </a:endParaRPr>
          </a:p>
        </p:txBody>
      </p:sp>
      <p:pic>
        <p:nvPicPr>
          <p:cNvPr id="17" name="Picture 2" descr="Z:\grafika\_PROJECTS\Roxer\MOL\Prezi Pimp\MOL Group General Prezi\Sources\MOL logo.png">
            <a:extLst>
              <a:ext uri="{FF2B5EF4-FFF2-40B4-BE49-F238E27FC236}">
                <a16:creationId xmlns:a16="http://schemas.microsoft.com/office/drawing/2014/main" id="{2D946596-3C7B-4649-8193-635A14A55B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633" y="6388077"/>
            <a:ext cx="1201783" cy="15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61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um 7" hidden="1">
            <a:extLst>
              <a:ext uri="{FF2B5EF4-FFF2-40B4-BE49-F238E27FC236}">
                <a16:creationId xmlns:a16="http://schemas.microsoft.com/office/drawing/2014/main" id="{11961EBB-6DC0-4F88-A9E3-175C12305B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824293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think-cell Slide" r:id="rId4" imgW="532" imgH="533" progId="TCLayout.ActiveDocument.1">
                  <p:embed/>
                </p:oleObj>
              </mc:Choice>
              <mc:Fallback>
                <p:oleObj name="think-cell Slide" r:id="rId4" imgW="532" imgH="533" progId="TCLayout.ActiveDocument.1">
                  <p:embed/>
                  <p:pic>
                    <p:nvPicPr>
                      <p:cNvPr id="8" name="Objektum 7" hidden="1">
                        <a:extLst>
                          <a:ext uri="{FF2B5EF4-FFF2-40B4-BE49-F238E27FC236}">
                            <a16:creationId xmlns:a16="http://schemas.microsoft.com/office/drawing/2014/main" id="{11961EBB-6DC0-4F88-A9E3-175C12305B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ím 1">
            <a:extLst>
              <a:ext uri="{FF2B5EF4-FFF2-40B4-BE49-F238E27FC236}">
                <a16:creationId xmlns:a16="http://schemas.microsoft.com/office/drawing/2014/main" id="{53803301-8CE4-46D9-95A1-FEA676D9C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US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563DFA7-E32F-40C8-B0BB-AAEBA37C5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Mintaszöveg szerkesztése</a:t>
            </a:r>
          </a:p>
          <a:p>
            <a:pPr lvl="1"/>
            <a:r>
              <a:rPr lang="en-US"/>
              <a:t>Második szint</a:t>
            </a:r>
          </a:p>
          <a:p>
            <a:pPr lvl="2"/>
            <a:r>
              <a:rPr lang="en-US"/>
              <a:t>Harmadik szint</a:t>
            </a:r>
          </a:p>
          <a:p>
            <a:pPr lvl="3"/>
            <a:r>
              <a:rPr lang="en-US"/>
              <a:t>Negyedik szint</a:t>
            </a:r>
          </a:p>
          <a:p>
            <a:pPr lvl="4"/>
            <a:r>
              <a:rPr lang="en-US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ED5809D-4CF2-4969-92A4-08A6A75B2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F74E531D-4566-41AF-A4C5-AE88688482F4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79663DB-DCEC-4F82-AE8B-D435F32E3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11F16B4-A1B7-4CC4-AC6D-5DD1F030C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CAFC7CAC-E0B5-472B-95CF-ED32AB793F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1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um 7" hidden="1">
            <a:extLst>
              <a:ext uri="{FF2B5EF4-FFF2-40B4-BE49-F238E27FC236}">
                <a16:creationId xmlns:a16="http://schemas.microsoft.com/office/drawing/2014/main" id="{85F82F8E-60BA-4961-8F56-DE2B9055E9C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461582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think-cell Slide" r:id="rId4" imgW="532" imgH="533" progId="TCLayout.ActiveDocument.1">
                  <p:embed/>
                </p:oleObj>
              </mc:Choice>
              <mc:Fallback>
                <p:oleObj name="think-cell Slide" r:id="rId4" imgW="532" imgH="533" progId="TCLayout.ActiveDocument.1">
                  <p:embed/>
                  <p:pic>
                    <p:nvPicPr>
                      <p:cNvPr id="8" name="Objektum 7" hidden="1">
                        <a:extLst>
                          <a:ext uri="{FF2B5EF4-FFF2-40B4-BE49-F238E27FC236}">
                            <a16:creationId xmlns:a16="http://schemas.microsoft.com/office/drawing/2014/main" id="{85F82F8E-60BA-4961-8F56-DE2B9055E9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ím 1">
            <a:extLst>
              <a:ext uri="{FF2B5EF4-FFF2-40B4-BE49-F238E27FC236}">
                <a16:creationId xmlns:a16="http://schemas.microsoft.com/office/drawing/2014/main" id="{EDB47F68-65C0-4796-B5DD-0BB7C91C0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vert="horz" anchor="b"/>
          <a:lstStyle>
            <a:lvl1pPr rtl="0">
              <a:defRPr sz="6000"/>
            </a:lvl1pPr>
          </a:lstStyle>
          <a:p>
            <a:r>
              <a:rPr lang="en-US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1C0BD1C-F9ED-4D72-9322-1109B993F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CA81552-58D9-44BA-AB57-4800CFF1E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F74E531D-4566-41AF-A4C5-AE88688482F4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175B329-41C3-4D39-8C89-EB53911F6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ABBDEC8-D182-4795-A780-A1193F86C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CAFC7CAC-E0B5-472B-95CF-ED32AB793F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7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um 8" hidden="1">
            <a:extLst>
              <a:ext uri="{FF2B5EF4-FFF2-40B4-BE49-F238E27FC236}">
                <a16:creationId xmlns:a16="http://schemas.microsoft.com/office/drawing/2014/main" id="{46832920-DF23-41D0-8B07-DF4A059ED3F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890157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think-cell Slide" r:id="rId4" imgW="532" imgH="533" progId="TCLayout.ActiveDocument.1">
                  <p:embed/>
                </p:oleObj>
              </mc:Choice>
              <mc:Fallback>
                <p:oleObj name="think-cell Slide" r:id="rId4" imgW="532" imgH="533" progId="TCLayout.ActiveDocument.1">
                  <p:embed/>
                  <p:pic>
                    <p:nvPicPr>
                      <p:cNvPr id="9" name="Objektum 8" hidden="1">
                        <a:extLst>
                          <a:ext uri="{FF2B5EF4-FFF2-40B4-BE49-F238E27FC236}">
                            <a16:creationId xmlns:a16="http://schemas.microsoft.com/office/drawing/2014/main" id="{46832920-DF23-41D0-8B07-DF4A059ED3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ím 1">
            <a:extLst>
              <a:ext uri="{FF2B5EF4-FFF2-40B4-BE49-F238E27FC236}">
                <a16:creationId xmlns:a16="http://schemas.microsoft.com/office/drawing/2014/main" id="{E47AE9F8-D2EA-480F-B6F5-086DF3779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US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D7A0EDB-4F7C-4B3E-97CF-F4018A014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Mintaszöveg szerkesztése</a:t>
            </a:r>
          </a:p>
          <a:p>
            <a:pPr lvl="1"/>
            <a:r>
              <a:rPr lang="en-US"/>
              <a:t>Második szint</a:t>
            </a:r>
          </a:p>
          <a:p>
            <a:pPr lvl="2"/>
            <a:r>
              <a:rPr lang="en-US"/>
              <a:t>Harmadik szint</a:t>
            </a:r>
          </a:p>
          <a:p>
            <a:pPr lvl="3"/>
            <a:r>
              <a:rPr lang="en-US"/>
              <a:t>Negyedik szint</a:t>
            </a:r>
          </a:p>
          <a:p>
            <a:pPr lvl="4"/>
            <a:r>
              <a:rPr lang="en-US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F2EF7A3-29CB-4C84-B633-DFAE235643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Mintaszöveg szerkesztése</a:t>
            </a:r>
          </a:p>
          <a:p>
            <a:pPr lvl="1"/>
            <a:r>
              <a:rPr lang="en-US"/>
              <a:t>Második szint</a:t>
            </a:r>
          </a:p>
          <a:p>
            <a:pPr lvl="2"/>
            <a:r>
              <a:rPr lang="en-US"/>
              <a:t>Harmadik szint</a:t>
            </a:r>
          </a:p>
          <a:p>
            <a:pPr lvl="3"/>
            <a:r>
              <a:rPr lang="en-US"/>
              <a:t>Negyedik szint</a:t>
            </a:r>
          </a:p>
          <a:p>
            <a:pPr lvl="4"/>
            <a:r>
              <a:rPr lang="en-US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EBC9FE3-3F3F-4945-9EB5-3EC2FB580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F74E531D-4566-41AF-A4C5-AE88688482F4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9BD8060-039C-4E55-8D0F-E4BFFCE74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160C6D0-93C6-4DA5-8E79-4C72D9CF5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CAFC7CAC-E0B5-472B-95CF-ED32AB793F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45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um 10" hidden="1">
            <a:extLst>
              <a:ext uri="{FF2B5EF4-FFF2-40B4-BE49-F238E27FC236}">
                <a16:creationId xmlns:a16="http://schemas.microsoft.com/office/drawing/2014/main" id="{E9A7A309-BD31-4E00-8748-76D9412CDD8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898870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think-cell Slide" r:id="rId4" imgW="532" imgH="533" progId="TCLayout.ActiveDocument.1">
                  <p:embed/>
                </p:oleObj>
              </mc:Choice>
              <mc:Fallback>
                <p:oleObj name="think-cell Slide" r:id="rId4" imgW="532" imgH="533" progId="TCLayout.ActiveDocument.1">
                  <p:embed/>
                  <p:pic>
                    <p:nvPicPr>
                      <p:cNvPr id="11" name="Objektum 10" hidden="1">
                        <a:extLst>
                          <a:ext uri="{FF2B5EF4-FFF2-40B4-BE49-F238E27FC236}">
                            <a16:creationId xmlns:a16="http://schemas.microsoft.com/office/drawing/2014/main" id="{E9A7A309-BD31-4E00-8748-76D9412CDD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ím 1">
            <a:extLst>
              <a:ext uri="{FF2B5EF4-FFF2-40B4-BE49-F238E27FC236}">
                <a16:creationId xmlns:a16="http://schemas.microsoft.com/office/drawing/2014/main" id="{5FA25639-3094-420C-B8DA-AE23034F2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US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91533FF-F70C-4658-A58F-40F30C5A1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 rtl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41CD272B-2D11-43FB-A67F-0F3D52D947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Mintaszöveg szerkesztése</a:t>
            </a:r>
          </a:p>
          <a:p>
            <a:pPr lvl="1"/>
            <a:r>
              <a:rPr lang="en-US"/>
              <a:t>Második szint</a:t>
            </a:r>
          </a:p>
          <a:p>
            <a:pPr lvl="2"/>
            <a:r>
              <a:rPr lang="en-US"/>
              <a:t>Harmadik szint</a:t>
            </a:r>
          </a:p>
          <a:p>
            <a:pPr lvl="3"/>
            <a:r>
              <a:rPr lang="en-US"/>
              <a:t>Negyedik szint</a:t>
            </a:r>
          </a:p>
          <a:p>
            <a:pPr lvl="4"/>
            <a:r>
              <a:rPr lang="en-US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E879637E-BC13-47F6-B97A-77C41F8E77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 rtl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57AB4B20-5260-4315-A4F2-49A213BE6C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Mintaszöveg szerkesztése</a:t>
            </a:r>
          </a:p>
          <a:p>
            <a:pPr lvl="1"/>
            <a:r>
              <a:rPr lang="en-US"/>
              <a:t>Második szint</a:t>
            </a:r>
          </a:p>
          <a:p>
            <a:pPr lvl="2"/>
            <a:r>
              <a:rPr lang="en-US"/>
              <a:t>Harmadik szint</a:t>
            </a:r>
          </a:p>
          <a:p>
            <a:pPr lvl="3"/>
            <a:r>
              <a:rPr lang="en-US"/>
              <a:t>Negyedik szint</a:t>
            </a:r>
          </a:p>
          <a:p>
            <a:pPr lvl="4"/>
            <a:r>
              <a:rPr lang="en-US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281FEFC1-5028-4BC7-85C3-B3932A35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F74E531D-4566-41AF-A4C5-AE88688482F4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E83C7821-4906-4E90-A866-1ECEB6AC7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3DD01376-CB4F-4C74-90DB-92F5F1105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CAFC7CAC-E0B5-472B-95CF-ED32AB793F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07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um 6" hidden="1">
            <a:extLst>
              <a:ext uri="{FF2B5EF4-FFF2-40B4-BE49-F238E27FC236}">
                <a16:creationId xmlns:a16="http://schemas.microsoft.com/office/drawing/2014/main" id="{6D5AD52B-A6AB-4738-8E64-CBA0C0C5913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814356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think-cell Slide" r:id="rId4" imgW="532" imgH="533" progId="TCLayout.ActiveDocument.1">
                  <p:embed/>
                </p:oleObj>
              </mc:Choice>
              <mc:Fallback>
                <p:oleObj name="think-cell Slide" r:id="rId4" imgW="532" imgH="533" progId="TCLayout.ActiveDocument.1">
                  <p:embed/>
                  <p:pic>
                    <p:nvPicPr>
                      <p:cNvPr id="7" name="Objektum 6" hidden="1">
                        <a:extLst>
                          <a:ext uri="{FF2B5EF4-FFF2-40B4-BE49-F238E27FC236}">
                            <a16:creationId xmlns:a16="http://schemas.microsoft.com/office/drawing/2014/main" id="{6D5AD52B-A6AB-4738-8E64-CBA0C0C591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ím 1">
            <a:extLst>
              <a:ext uri="{FF2B5EF4-FFF2-40B4-BE49-F238E27FC236}">
                <a16:creationId xmlns:a16="http://schemas.microsoft.com/office/drawing/2014/main" id="{29CED60C-6B4E-4BAC-9EA4-3E6EC0C1D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US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E1C63C1C-82D7-4A7A-858C-152631398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F74E531D-4566-41AF-A4C5-AE88688482F4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6DDC173C-CD89-4D75-85F5-281AD7C2F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DD020440-BF31-48A4-86F4-66D2FF863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CAFC7CAC-E0B5-472B-95CF-ED32AB793F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213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um 4" hidden="1">
            <a:extLst>
              <a:ext uri="{FF2B5EF4-FFF2-40B4-BE49-F238E27FC236}">
                <a16:creationId xmlns:a16="http://schemas.microsoft.com/office/drawing/2014/main" id="{99D1D112-323E-481C-A729-ACCDD98683B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912439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think-cell Slide" r:id="rId4" imgW="532" imgH="533" progId="TCLayout.ActiveDocument.1">
                  <p:embed/>
                </p:oleObj>
              </mc:Choice>
              <mc:Fallback>
                <p:oleObj name="think-cell Slide" r:id="rId4" imgW="532" imgH="533" progId="TCLayout.ActiveDocument.1">
                  <p:embed/>
                  <p:pic>
                    <p:nvPicPr>
                      <p:cNvPr id="5" name="Objektum 4" hidden="1">
                        <a:extLst>
                          <a:ext uri="{FF2B5EF4-FFF2-40B4-BE49-F238E27FC236}">
                            <a16:creationId xmlns:a16="http://schemas.microsoft.com/office/drawing/2014/main" id="{99D1D112-323E-481C-A729-ACCDD98683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átum helye 1">
            <a:extLst>
              <a:ext uri="{FF2B5EF4-FFF2-40B4-BE49-F238E27FC236}">
                <a16:creationId xmlns:a16="http://schemas.microsoft.com/office/drawing/2014/main" id="{5D92FBF7-6C4E-4D9A-8117-B7933C8E4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F74E531D-4566-41AF-A4C5-AE88688482F4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3B0A642B-93DB-4E04-8EE4-C8FA80A23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6A5CE50-A446-4E3D-8A81-5D57702C7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CAFC7CAC-E0B5-472B-95CF-ED32AB793F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83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um 8" hidden="1">
            <a:extLst>
              <a:ext uri="{FF2B5EF4-FFF2-40B4-BE49-F238E27FC236}">
                <a16:creationId xmlns:a16="http://schemas.microsoft.com/office/drawing/2014/main" id="{C1C8E991-FD65-4CE1-B685-661817452C8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32569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think-cell Slide" r:id="rId4" imgW="532" imgH="533" progId="TCLayout.ActiveDocument.1">
                  <p:embed/>
                </p:oleObj>
              </mc:Choice>
              <mc:Fallback>
                <p:oleObj name="think-cell Slide" r:id="rId4" imgW="532" imgH="533" progId="TCLayout.ActiveDocument.1">
                  <p:embed/>
                  <p:pic>
                    <p:nvPicPr>
                      <p:cNvPr id="9" name="Objektum 8" hidden="1">
                        <a:extLst>
                          <a:ext uri="{FF2B5EF4-FFF2-40B4-BE49-F238E27FC236}">
                            <a16:creationId xmlns:a16="http://schemas.microsoft.com/office/drawing/2014/main" id="{C1C8E991-FD65-4CE1-B685-661817452C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ím 1">
            <a:extLst>
              <a:ext uri="{FF2B5EF4-FFF2-40B4-BE49-F238E27FC236}">
                <a16:creationId xmlns:a16="http://schemas.microsoft.com/office/drawing/2014/main" id="{5C889AE8-9DEC-4F50-BA52-EDD511828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vert="horz" anchor="b"/>
          <a:lstStyle>
            <a:lvl1pPr rtl="0">
              <a:defRPr sz="3200"/>
            </a:lvl1pPr>
          </a:lstStyle>
          <a:p>
            <a:r>
              <a:rPr lang="en-US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46242F1-E0F1-436E-AAD9-876AFF60F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Mintaszöveg szerkesztése</a:t>
            </a:r>
          </a:p>
          <a:p>
            <a:pPr lvl="1"/>
            <a:r>
              <a:rPr lang="en-US"/>
              <a:t>Második szint</a:t>
            </a:r>
          </a:p>
          <a:p>
            <a:pPr lvl="2"/>
            <a:r>
              <a:rPr lang="en-US"/>
              <a:t>Harmadik szint</a:t>
            </a:r>
          </a:p>
          <a:p>
            <a:pPr lvl="3"/>
            <a:r>
              <a:rPr lang="en-US"/>
              <a:t>Negyedik szint</a:t>
            </a:r>
          </a:p>
          <a:p>
            <a:pPr lvl="4"/>
            <a:r>
              <a:rPr lang="en-US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287AC7D-8051-471F-B9BA-56DF89CE7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 rtl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7B3DC81-ABA7-44CC-91C8-83BDC61AC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F74E531D-4566-41AF-A4C5-AE88688482F4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C584628-2920-440A-9786-A84D45F49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E5C1658-39CF-47DD-BB01-B0B6CF8D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CAFC7CAC-E0B5-472B-95CF-ED32AB793F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64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um 8" hidden="1">
            <a:extLst>
              <a:ext uri="{FF2B5EF4-FFF2-40B4-BE49-F238E27FC236}">
                <a16:creationId xmlns:a16="http://schemas.microsoft.com/office/drawing/2014/main" id="{B0CE75EC-0948-4C3F-B664-B6F54FF02F6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850317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think-cell Slide" r:id="rId4" imgW="532" imgH="533" progId="TCLayout.ActiveDocument.1">
                  <p:embed/>
                </p:oleObj>
              </mc:Choice>
              <mc:Fallback>
                <p:oleObj name="think-cell Slide" r:id="rId4" imgW="532" imgH="533" progId="TCLayout.ActiveDocument.1">
                  <p:embed/>
                  <p:pic>
                    <p:nvPicPr>
                      <p:cNvPr id="9" name="Objektum 8" hidden="1">
                        <a:extLst>
                          <a:ext uri="{FF2B5EF4-FFF2-40B4-BE49-F238E27FC236}">
                            <a16:creationId xmlns:a16="http://schemas.microsoft.com/office/drawing/2014/main" id="{B0CE75EC-0948-4C3F-B664-B6F54FF02F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ím 1">
            <a:extLst>
              <a:ext uri="{FF2B5EF4-FFF2-40B4-BE49-F238E27FC236}">
                <a16:creationId xmlns:a16="http://schemas.microsoft.com/office/drawing/2014/main" id="{9F238294-74C9-4988-8E28-98E248F31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vert="horz" anchor="b"/>
          <a:lstStyle>
            <a:lvl1pPr rtl="0">
              <a:defRPr sz="3200"/>
            </a:lvl1pPr>
          </a:lstStyle>
          <a:p>
            <a:r>
              <a:rPr lang="en-US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71AFC247-4630-40EF-8B8A-EA9D36C266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ECD382F-1DBA-408C-88CB-3788F5477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 rtl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3241092-1953-4E35-B080-3D0D6A724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F74E531D-4566-41AF-A4C5-AE88688482F4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85B034C-6F28-4CC6-802B-70C036045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2F923E8-6B05-4015-8213-B7375CFE4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CAFC7CAC-E0B5-472B-95CF-ED32AB793F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33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um 7" hidden="1">
            <a:extLst>
              <a:ext uri="{FF2B5EF4-FFF2-40B4-BE49-F238E27FC236}">
                <a16:creationId xmlns:a16="http://schemas.microsoft.com/office/drawing/2014/main" id="{E5B6DED6-FF6D-418E-95D3-13AF61CA506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23114094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Slide" r:id="rId17" imgW="360" imgH="360" progId="TCLayout.ActiveDocument.1">
                  <p:embed/>
                </p:oleObj>
              </mc:Choice>
              <mc:Fallback>
                <p:oleObj name="think-cell Slide" r:id="rId17" imgW="360" imgH="360" progId="TCLayout.ActiveDocument.1">
                  <p:embed/>
                  <p:pic>
                    <p:nvPicPr>
                      <p:cNvPr id="8" name="Objektum 7" hidden="1">
                        <a:extLst>
                          <a:ext uri="{FF2B5EF4-FFF2-40B4-BE49-F238E27FC236}">
                            <a16:creationId xmlns:a16="http://schemas.microsoft.com/office/drawing/2014/main" id="{E5B6DED6-FF6D-418E-95D3-13AF61CA50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ím helye 1">
            <a:extLst>
              <a:ext uri="{FF2B5EF4-FFF2-40B4-BE49-F238E27FC236}">
                <a16:creationId xmlns:a16="http://schemas.microsoft.com/office/drawing/2014/main" id="{E8FCBE6C-537E-4A6A-B5F9-70CB59583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68DD45C-A0A9-47AF-829B-473BC15C5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Mintaszöveg szerkesztése</a:t>
            </a:r>
          </a:p>
          <a:p>
            <a:pPr lvl="1"/>
            <a:r>
              <a:rPr lang="en-US"/>
              <a:t>Második szint</a:t>
            </a:r>
          </a:p>
          <a:p>
            <a:pPr lvl="2"/>
            <a:r>
              <a:rPr lang="en-US"/>
              <a:t>Harmadik szint</a:t>
            </a:r>
          </a:p>
          <a:p>
            <a:pPr lvl="3"/>
            <a:r>
              <a:rPr lang="en-US"/>
              <a:t>Negyedik szint</a:t>
            </a:r>
          </a:p>
          <a:p>
            <a:pPr lvl="4"/>
            <a:r>
              <a:rPr lang="en-US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A9FBCF0-70C7-4AC8-893F-810D3BAE86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E531D-4566-41AF-A4C5-AE88688482F4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F4587CF-A930-4FF0-B075-9019BB7922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6DCEF9B-2348-4646-A6D6-7E8DA3AAF3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C7CAC-E0B5-472B-95CF-ED32AB793F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BB277F-A8FD-B744-951E-087C1F7AD597}"/>
              </a:ext>
            </a:extLst>
          </p:cNvPr>
          <p:cNvSpPr txBox="1"/>
          <p:nvPr userDrawn="1">
            <p:extLst>
              <p:ext uri="{1162E1C5-73C7-4A58-AE30-91384D911F3F}">
                <p184:classification xmlns="" xmlns:p184="http://schemas.microsoft.com/office/powerpoint/2018/4/main" val="hdr"/>
              </p:ext>
            </p:extLst>
          </p:nvPr>
        </p:nvSpPr>
        <p:spPr>
          <a:xfrm>
            <a:off x="63500" y="63500"/>
            <a:ext cx="62706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C1 - PUBLIC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2E50CF-394A-4B67-3F11-B1F59A0EC3DC}"/>
              </a:ext>
            </a:extLst>
          </p:cNvPr>
          <p:cNvSpPr txBox="1"/>
          <p:nvPr userDrawn="1">
            <p:extLst>
              <p:ext uri="{1162E1C5-73C7-4A58-AE30-91384D911F3F}">
                <p184:classification xmlns="" xmlns:p184="http://schemas.microsoft.com/office/powerpoint/2018/4/main" val="ftr"/>
              </p:ext>
            </p:extLst>
          </p:nvPr>
        </p:nvSpPr>
        <p:spPr>
          <a:xfrm>
            <a:off x="63500" y="6642100"/>
            <a:ext cx="62706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C1 - PUBLIC</a:t>
            </a:r>
          </a:p>
        </p:txBody>
      </p:sp>
    </p:spTree>
    <p:extLst>
      <p:ext uri="{BB962C8B-B14F-4D97-AF65-F5344CB8AC3E}">
        <p14:creationId xmlns:p14="http://schemas.microsoft.com/office/powerpoint/2010/main" val="159092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4.bin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13920-hungary-flag-high-quality-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hyperlink" Target="https://www.pngall.com/slovakia-flag-png/download/8334" TargetMode="Externa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tags" Target="../tags/tag15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2.emf"/><Relationship Id="rId11" Type="http://schemas.openxmlformats.org/officeDocument/2006/relationships/image" Target="../media/image15.png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16.sv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18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25.emf"/><Relationship Id="rId2" Type="http://schemas.openxmlformats.org/officeDocument/2006/relationships/tags" Target="../tags/tag19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6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um 4" hidden="1">
            <a:extLst>
              <a:ext uri="{FF2B5EF4-FFF2-40B4-BE49-F238E27FC236}">
                <a16:creationId xmlns:a16="http://schemas.microsoft.com/office/drawing/2014/main" id="{44F83487-4EB0-473C-A0F1-6FC9889FE43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think-cell Slide" r:id="rId5" imgW="532" imgH="533" progId="TCLayout.ActiveDocument.1">
                  <p:embed/>
                </p:oleObj>
              </mc:Choice>
              <mc:Fallback>
                <p:oleObj name="think-cell Slide" r:id="rId5" imgW="532" imgH="533" progId="TCLayout.ActiveDocument.1">
                  <p:embed/>
                  <p:pic>
                    <p:nvPicPr>
                      <p:cNvPr id="5" name="Objektum 4" hidden="1">
                        <a:extLst>
                          <a:ext uri="{FF2B5EF4-FFF2-40B4-BE49-F238E27FC236}">
                            <a16:creationId xmlns:a16="http://schemas.microsoft.com/office/drawing/2014/main" id="{44F83487-4EB0-473C-A0F1-6FC9889FE4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ím 1">
            <a:extLst>
              <a:ext uri="{FF2B5EF4-FFF2-40B4-BE49-F238E27FC236}">
                <a16:creationId xmlns:a16="http://schemas.microsoft.com/office/drawing/2014/main" id="{7D4D515D-1D37-4B0A-818E-04783A4814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3354" y="1843994"/>
            <a:ext cx="9127401" cy="1341725"/>
          </a:xfrm>
        </p:spPr>
        <p:txBody>
          <a:bodyPr vert="horz">
            <a:normAutofit/>
          </a:bodyPr>
          <a:lstStyle/>
          <a:p>
            <a:pPr>
              <a:spcBef>
                <a:spcPts val="1000"/>
              </a:spcBef>
              <a:defRPr/>
            </a:pPr>
            <a:r>
              <a:rPr lang="en-US" sz="4400" cap="all" dirty="0">
                <a:solidFill>
                  <a:srgbClr val="E30018"/>
                </a:solidFill>
                <a:latin typeface="Molgroup Light" pitchFamily="2" charset="-18"/>
                <a:ea typeface="+mn-ea"/>
                <a:cs typeface="+mn-cs"/>
              </a:rPr>
              <a:t>MOL </a:t>
            </a:r>
            <a:r>
              <a:rPr lang="hu-HU" sz="4400" cap="all" dirty="0">
                <a:solidFill>
                  <a:srgbClr val="E30018"/>
                </a:solidFill>
                <a:latin typeface="Molgroup Light" pitchFamily="2" charset="-18"/>
                <a:ea typeface="+mn-ea"/>
                <a:cs typeface="+mn-cs"/>
              </a:rPr>
              <a:t>IT&amp;Digital </a:t>
            </a:r>
            <a:endParaRPr lang="en-US" sz="4400" cap="all" dirty="0">
              <a:solidFill>
                <a:srgbClr val="E30018"/>
              </a:solidFill>
              <a:latin typeface="Molgroup Light" pitchFamily="2" charset="-18"/>
              <a:ea typeface="+mn-ea"/>
              <a:cs typeface="+mn-cs"/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F006171-8835-4417-B5F9-932E607EBE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9961" y="3546621"/>
            <a:ext cx="6634186" cy="748289"/>
          </a:xfrm>
        </p:spPr>
        <p:txBody>
          <a:bodyPr>
            <a:normAutofit/>
          </a:bodyPr>
          <a:lstStyle/>
          <a:p>
            <a:r>
              <a:rPr lang="hu-HU" sz="2800" dirty="0">
                <a:solidFill>
                  <a:srgbClr val="59B2A0"/>
                </a:solidFill>
                <a:latin typeface="+mj-lt"/>
                <a:cs typeface="Arial" panose="020B0604020202020204" pitchFamily="34" charset="0"/>
              </a:rPr>
              <a:t>Viktor Zoltán Kovács</a:t>
            </a:r>
            <a:endParaRPr lang="en-US" sz="2800" dirty="0">
              <a:solidFill>
                <a:srgbClr val="59B2A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727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zöveg helye 1">
            <a:extLst>
              <a:ext uri="{FF2B5EF4-FFF2-40B4-BE49-F238E27FC236}">
                <a16:creationId xmlns:a16="http://schemas.microsoft.com/office/drawing/2014/main" id="{2D60298B-3E81-8EFE-A5FD-D3B7276CF4A2}"/>
              </a:ext>
            </a:extLst>
          </p:cNvPr>
          <p:cNvSpPr txBox="1">
            <a:spLocks/>
          </p:cNvSpPr>
          <p:nvPr/>
        </p:nvSpPr>
        <p:spPr>
          <a:xfrm>
            <a:off x="313442" y="164458"/>
            <a:ext cx="10601497" cy="588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72" kern="1200" cap="all" spc="0" baseline="0">
                <a:solidFill>
                  <a:srgbClr val="E30018"/>
                </a:solidFill>
                <a:latin typeface="Molgroup Light" pitchFamily="2" charset="-18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200" kern="0" err="1"/>
              <a:t>History</a:t>
            </a:r>
            <a:r>
              <a:rPr lang="hu-HU" sz="3200" kern="0"/>
              <a:t> of mol </a:t>
            </a:r>
            <a:r>
              <a:rPr lang="hu-HU" sz="3200" kern="0" err="1"/>
              <a:t>it&amp;d</a:t>
            </a:r>
            <a:r>
              <a:rPr lang="hu-HU" sz="3200" kern="0"/>
              <a:t> </a:t>
            </a:r>
            <a:r>
              <a:rPr lang="hu-HU" sz="3200" kern="0" err="1"/>
              <a:t>gbs</a:t>
            </a:r>
            <a:endParaRPr lang="en-US" sz="3200" kern="0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56B5BEB-E524-0802-822A-417834A19676}"/>
              </a:ext>
            </a:extLst>
          </p:cNvPr>
          <p:cNvCxnSpPr/>
          <p:nvPr/>
        </p:nvCxnSpPr>
        <p:spPr>
          <a:xfrm flipH="1" flipV="1">
            <a:off x="1233055" y="1822324"/>
            <a:ext cx="0" cy="1432694"/>
          </a:xfrm>
          <a:prstGeom prst="line">
            <a:avLst/>
          </a:prstGeom>
          <a:noFill/>
          <a:ln w="50800" cap="rnd" cmpd="sng" algn="ctr">
            <a:solidFill>
              <a:srgbClr val="C00000"/>
            </a:solidFill>
            <a:prstDash val="sysDash"/>
            <a:miter lim="800000"/>
          </a:ln>
          <a:effectLst/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4D874BB-4C4D-99F4-4624-6F999241389C}"/>
              </a:ext>
            </a:extLst>
          </p:cNvPr>
          <p:cNvCxnSpPr>
            <a:cxnSpLocks/>
          </p:cNvCxnSpPr>
          <p:nvPr/>
        </p:nvCxnSpPr>
        <p:spPr>
          <a:xfrm flipH="1" flipV="1">
            <a:off x="4989074" y="1822321"/>
            <a:ext cx="0" cy="1432694"/>
          </a:xfrm>
          <a:prstGeom prst="line">
            <a:avLst/>
          </a:prstGeom>
          <a:noFill/>
          <a:ln w="50800" cap="rnd" cmpd="sng" algn="ctr">
            <a:solidFill>
              <a:srgbClr val="C00000"/>
            </a:solidFill>
            <a:prstDash val="sysDash"/>
            <a:miter lim="800000"/>
          </a:ln>
          <a:effectLst/>
        </p:spPr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B945573-C099-5DD1-4689-21C33AF886CF}"/>
              </a:ext>
            </a:extLst>
          </p:cNvPr>
          <p:cNvCxnSpPr/>
          <p:nvPr/>
        </p:nvCxnSpPr>
        <p:spPr>
          <a:xfrm flipH="1" flipV="1">
            <a:off x="9123077" y="1822321"/>
            <a:ext cx="0" cy="1432694"/>
          </a:xfrm>
          <a:prstGeom prst="line">
            <a:avLst/>
          </a:prstGeom>
          <a:noFill/>
          <a:ln w="50800" cap="rnd" cmpd="sng" algn="ctr">
            <a:solidFill>
              <a:srgbClr val="C00000"/>
            </a:solidFill>
            <a:prstDash val="sysDash"/>
            <a:miter lim="800000"/>
          </a:ln>
          <a:effectLst/>
        </p:spPr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20455E9F-C573-9F9B-5731-3A246BBE3164}"/>
              </a:ext>
            </a:extLst>
          </p:cNvPr>
          <p:cNvCxnSpPr>
            <a:cxnSpLocks/>
            <a:stCxn id="95" idx="0"/>
          </p:cNvCxnSpPr>
          <p:nvPr/>
        </p:nvCxnSpPr>
        <p:spPr>
          <a:xfrm flipV="1">
            <a:off x="1233055" y="4067609"/>
            <a:ext cx="0" cy="1485822"/>
          </a:xfrm>
          <a:prstGeom prst="line">
            <a:avLst/>
          </a:prstGeom>
          <a:noFill/>
          <a:ln w="50800" cap="rnd" cmpd="sng" algn="ctr">
            <a:solidFill>
              <a:srgbClr val="C00000"/>
            </a:solidFill>
            <a:prstDash val="sysDash"/>
            <a:miter lim="800000"/>
          </a:ln>
          <a:effectLst/>
        </p:spPr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55101701-F127-9009-CD46-CC35EBEAAA03}"/>
              </a:ext>
            </a:extLst>
          </p:cNvPr>
          <p:cNvCxnSpPr>
            <a:cxnSpLocks/>
            <a:stCxn id="97" idx="0"/>
          </p:cNvCxnSpPr>
          <p:nvPr/>
        </p:nvCxnSpPr>
        <p:spPr>
          <a:xfrm flipV="1">
            <a:off x="4971232" y="4067606"/>
            <a:ext cx="17842" cy="1485825"/>
          </a:xfrm>
          <a:prstGeom prst="line">
            <a:avLst/>
          </a:prstGeom>
          <a:noFill/>
          <a:ln w="50800" cap="rnd" cmpd="sng" algn="ctr">
            <a:solidFill>
              <a:srgbClr val="C00000"/>
            </a:solidFill>
            <a:prstDash val="sysDash"/>
            <a:miter lim="800000"/>
          </a:ln>
          <a:effectLst/>
        </p:spPr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70945191-BE96-DAD1-34B7-6365CAD03E87}"/>
              </a:ext>
            </a:extLst>
          </p:cNvPr>
          <p:cNvCxnSpPr>
            <a:cxnSpLocks/>
            <a:stCxn id="98" idx="0"/>
          </p:cNvCxnSpPr>
          <p:nvPr/>
        </p:nvCxnSpPr>
        <p:spPr>
          <a:xfrm flipV="1">
            <a:off x="9113920" y="4067606"/>
            <a:ext cx="9157" cy="1485825"/>
          </a:xfrm>
          <a:prstGeom prst="line">
            <a:avLst/>
          </a:prstGeom>
          <a:noFill/>
          <a:ln w="50800" cap="rnd" cmpd="sng" algn="ctr">
            <a:solidFill>
              <a:srgbClr val="C00000"/>
            </a:solidFill>
            <a:prstDash val="sysDash"/>
            <a:miter lim="800000"/>
          </a:ln>
          <a:effectLst/>
        </p:spPr>
      </p:cxnSp>
      <p:pic>
        <p:nvPicPr>
          <p:cNvPr id="92" name="Picture 91" descr="A red white and green flag&#10;&#10;Description automatically generated">
            <a:extLst>
              <a:ext uri="{FF2B5EF4-FFF2-40B4-BE49-F238E27FC236}">
                <a16:creationId xmlns:a16="http://schemas.microsoft.com/office/drawing/2014/main" id="{69741C02-BAC4-AC59-6DDD-6C7CE6647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9605" y="1064980"/>
            <a:ext cx="869315" cy="865971"/>
          </a:xfrm>
          <a:prstGeom prst="rect">
            <a:avLst/>
          </a:prstGeom>
        </p:spPr>
      </p:pic>
      <p:pic>
        <p:nvPicPr>
          <p:cNvPr id="95" name="Picture 94" descr="A red blue and white flag&#10;&#10;Description automatically generated">
            <a:extLst>
              <a:ext uri="{FF2B5EF4-FFF2-40B4-BE49-F238E27FC236}">
                <a16:creationId xmlns:a16="http://schemas.microsoft.com/office/drawing/2014/main" id="{7BF804FB-6FC3-4190-83C5-69C5A6F810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61245" y="5553431"/>
            <a:ext cx="743620" cy="743620"/>
          </a:xfrm>
          <a:prstGeom prst="rect">
            <a:avLst/>
          </a:prstGeom>
        </p:spPr>
      </p:pic>
      <p:pic>
        <p:nvPicPr>
          <p:cNvPr id="97" name="Picture 96" descr="A red blue and white flag&#10;&#10;Description automatically generated">
            <a:extLst>
              <a:ext uri="{FF2B5EF4-FFF2-40B4-BE49-F238E27FC236}">
                <a16:creationId xmlns:a16="http://schemas.microsoft.com/office/drawing/2014/main" id="{83125427-26A5-B958-BC55-CCC9E0EE36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599422" y="5553431"/>
            <a:ext cx="743620" cy="743620"/>
          </a:xfrm>
          <a:prstGeom prst="rect">
            <a:avLst/>
          </a:prstGeom>
        </p:spPr>
      </p:pic>
      <p:pic>
        <p:nvPicPr>
          <p:cNvPr id="98" name="Picture 97" descr="A red blue and white flag&#10;&#10;Description automatically generated">
            <a:extLst>
              <a:ext uri="{FF2B5EF4-FFF2-40B4-BE49-F238E27FC236}">
                <a16:creationId xmlns:a16="http://schemas.microsoft.com/office/drawing/2014/main" id="{D042AE79-1057-904A-2438-A9E6DCD3E3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742110" y="5553431"/>
            <a:ext cx="743620" cy="743620"/>
          </a:xfrm>
          <a:prstGeom prst="rect">
            <a:avLst/>
          </a:prstGeom>
        </p:spPr>
      </p:pic>
      <p:pic>
        <p:nvPicPr>
          <p:cNvPr id="99" name="Picture 98" descr="A red white and green flag&#10;&#10;Description automatically generated">
            <a:extLst>
              <a:ext uri="{FF2B5EF4-FFF2-40B4-BE49-F238E27FC236}">
                <a16:creationId xmlns:a16="http://schemas.microsoft.com/office/drawing/2014/main" id="{A8AF5CD7-974B-50EA-CF18-8F5DA4133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36574" y="1064979"/>
            <a:ext cx="869315" cy="865971"/>
          </a:xfrm>
          <a:prstGeom prst="rect">
            <a:avLst/>
          </a:prstGeom>
        </p:spPr>
      </p:pic>
      <p:pic>
        <p:nvPicPr>
          <p:cNvPr id="100" name="Picture 99" descr="A red white and green flag&#10;&#10;Description automatically generated">
            <a:extLst>
              <a:ext uri="{FF2B5EF4-FFF2-40B4-BE49-F238E27FC236}">
                <a16:creationId xmlns:a16="http://schemas.microsoft.com/office/drawing/2014/main" id="{68AD7113-A7A5-6DAD-C9E0-0B4FE868F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88419" y="1064978"/>
            <a:ext cx="869315" cy="865971"/>
          </a:xfrm>
          <a:prstGeom prst="rect">
            <a:avLst/>
          </a:prstGeom>
        </p:spPr>
      </p:pic>
      <p:sp>
        <p:nvSpPr>
          <p:cNvPr id="101" name="Rectangle 100">
            <a:extLst>
              <a:ext uri="{FF2B5EF4-FFF2-40B4-BE49-F238E27FC236}">
                <a16:creationId xmlns:a16="http://schemas.microsoft.com/office/drawing/2014/main" id="{559CE5F2-D614-55BD-D44D-65C92EEF8DE9}"/>
              </a:ext>
            </a:extLst>
          </p:cNvPr>
          <p:cNvSpPr/>
          <p:nvPr/>
        </p:nvSpPr>
        <p:spPr>
          <a:xfrm>
            <a:off x="9336309" y="1769189"/>
            <a:ext cx="2718293" cy="136838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lgroup Light" pitchFamily="2" charset="-18"/>
              </a:rPr>
              <a:t>MOL IT&amp;Digital Group Business </a:t>
            </a:r>
            <a:r>
              <a:rPr kumimoji="0" lang="hu-HU" sz="18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lgroup Light" pitchFamily="2" charset="-18"/>
              </a:rPr>
              <a:t>Solutions</a:t>
            </a:r>
            <a:r>
              <a:rPr kumimoji="0" lang="hu-HU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lgroup Light" pitchFamily="2" charset="-18"/>
              </a:rPr>
              <a:t> HU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lgroup Light" pitchFamily="2" charset="-18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9169023A-BB29-00B5-EBA7-846757FF19DC}"/>
              </a:ext>
            </a:extLst>
          </p:cNvPr>
          <p:cNvSpPr/>
          <p:nvPr/>
        </p:nvSpPr>
        <p:spPr>
          <a:xfrm>
            <a:off x="9336309" y="4177782"/>
            <a:ext cx="2682447" cy="61968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>
                <a:solidFill>
                  <a:prstClr val="white"/>
                </a:solidFill>
                <a:latin typeface="Molgroup Light" pitchFamily="2" charset="-18"/>
              </a:rPr>
              <a:t>MOL IT&amp;Digital Group Business </a:t>
            </a:r>
            <a:r>
              <a:rPr lang="hu-HU" sz="1600" b="1" err="1">
                <a:solidFill>
                  <a:prstClr val="white"/>
                </a:solidFill>
                <a:latin typeface="Molgroup Light" pitchFamily="2" charset="-18"/>
              </a:rPr>
              <a:t>Solutions</a:t>
            </a:r>
            <a:r>
              <a:rPr lang="hu-HU" sz="1600" b="1">
                <a:solidFill>
                  <a:prstClr val="white"/>
                </a:solidFill>
                <a:latin typeface="Molgroup Light" pitchFamily="2" charset="-18"/>
              </a:rPr>
              <a:t> SK</a:t>
            </a:r>
            <a:endParaRPr lang="en-US" sz="1600" b="1">
              <a:solidFill>
                <a:prstClr val="white"/>
              </a:solidFill>
              <a:latin typeface="Molgroup Light" pitchFamily="2" charset="-18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3D4EB3CB-42E3-90C3-0A71-C5CBAD4B96EB}"/>
              </a:ext>
            </a:extLst>
          </p:cNvPr>
          <p:cNvSpPr/>
          <p:nvPr/>
        </p:nvSpPr>
        <p:spPr>
          <a:xfrm>
            <a:off x="9336305" y="4897560"/>
            <a:ext cx="2682446" cy="60824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>
                <a:solidFill>
                  <a:prstClr val="white"/>
                </a:solidFill>
                <a:latin typeface="Molgroup Light" pitchFamily="2" charset="-18"/>
              </a:rPr>
              <a:t>RITS – </a:t>
            </a:r>
            <a:r>
              <a:rPr lang="hu-HU" sz="1400" b="1" err="1">
                <a:solidFill>
                  <a:prstClr val="white"/>
                </a:solidFill>
                <a:latin typeface="Molgroup Light" pitchFamily="2" charset="-18"/>
              </a:rPr>
              <a:t>Retail</a:t>
            </a:r>
            <a:r>
              <a:rPr lang="hu-HU" sz="1400" b="1">
                <a:solidFill>
                  <a:prstClr val="white"/>
                </a:solidFill>
                <a:latin typeface="Molgroup Light" pitchFamily="2" charset="-18"/>
              </a:rPr>
              <a:t> </a:t>
            </a:r>
            <a:r>
              <a:rPr lang="hu-HU" sz="1400" b="1" err="1">
                <a:solidFill>
                  <a:prstClr val="white"/>
                </a:solidFill>
                <a:latin typeface="Molgroup Light" pitchFamily="2" charset="-18"/>
              </a:rPr>
              <a:t>Transformation</a:t>
            </a:r>
            <a:r>
              <a:rPr lang="hu-HU" sz="1400" b="1">
                <a:solidFill>
                  <a:prstClr val="white"/>
                </a:solidFill>
                <a:latin typeface="Molgroup Light" pitchFamily="2" charset="-18"/>
              </a:rPr>
              <a:t> Program</a:t>
            </a:r>
            <a:endParaRPr lang="en-US" sz="1400" b="1">
              <a:solidFill>
                <a:prstClr val="white"/>
              </a:solidFill>
              <a:latin typeface="Molgroup Light" pitchFamily="2" charset="-18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C70130BC-2180-F6D8-D36A-24CDF9339242}"/>
              </a:ext>
            </a:extLst>
          </p:cNvPr>
          <p:cNvSpPr/>
          <p:nvPr/>
        </p:nvSpPr>
        <p:spPr>
          <a:xfrm>
            <a:off x="1437081" y="4168374"/>
            <a:ext cx="7350174" cy="1337432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600" b="1">
                <a:solidFill>
                  <a:prstClr val="white"/>
                </a:solidFill>
                <a:latin typeface="Molgroup Light" pitchFamily="2" charset="-18"/>
              </a:rPr>
              <a:t>Slovnaft IT</a:t>
            </a:r>
            <a:endParaRPr lang="en-US" sz="1600" b="1">
              <a:solidFill>
                <a:prstClr val="white"/>
              </a:solidFill>
              <a:latin typeface="Molgroup Light" pitchFamily="2" charset="-18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1FDF7770-2144-8D89-5AFD-E667CA9AFD4C}"/>
              </a:ext>
            </a:extLst>
          </p:cNvPr>
          <p:cNvGrpSpPr/>
          <p:nvPr/>
        </p:nvGrpSpPr>
        <p:grpSpPr>
          <a:xfrm>
            <a:off x="-16813" y="1873543"/>
            <a:ext cx="1365103" cy="1288948"/>
            <a:chOff x="292677" y="1951900"/>
            <a:chExt cx="1465100" cy="2198152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378E5F0F-928A-B953-AC38-272F0CC7B2A6}"/>
                </a:ext>
              </a:extLst>
            </p:cNvPr>
            <p:cNvSpPr txBox="1"/>
            <p:nvPr/>
          </p:nvSpPr>
          <p:spPr>
            <a:xfrm>
              <a:off x="310716" y="1951900"/>
              <a:ext cx="1447061" cy="433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hu-HU"/>
              </a:defPPr>
              <a:lvl1pPr>
                <a:defRPr sz="140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b="1" i="0" u="none" strike="noStrike" kern="1200" cap="none" spc="0" normalizeH="0" baseline="0" noProof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Molgroup Light" pitchFamily="2" charset="-18"/>
                </a:rPr>
                <a:t>Development</a:t>
              </a:r>
              <a:endPara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Molgroup Light" pitchFamily="2" charset="-18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2D03EBA5-E4BC-8D6F-D338-D308D89D2A4E}"/>
                </a:ext>
              </a:extLst>
            </p:cNvPr>
            <p:cNvSpPr txBox="1"/>
            <p:nvPr/>
          </p:nvSpPr>
          <p:spPr>
            <a:xfrm>
              <a:off x="310716" y="2468212"/>
              <a:ext cx="1447061" cy="433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Molgroup Light" pitchFamily="2" charset="-18"/>
                </a:rPr>
                <a:t>Business </a:t>
              </a:r>
              <a:r>
                <a:rPr kumimoji="0" lang="hu-HU" sz="1050" i="0" u="none" strike="noStrike" kern="1200" cap="none" spc="0" normalizeH="0" baseline="0" noProof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Molgroup Light" pitchFamily="2" charset="-18"/>
                </a:rPr>
                <a:t>analyst</a:t>
              </a:r>
              <a:endParaRPr kumimoji="0" lang="en-US" sz="105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Molgroup Light" pitchFamily="2" charset="-18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3835CF4A-AD0F-A898-C4B8-A247BE52D1FA}"/>
                </a:ext>
              </a:extLst>
            </p:cNvPr>
            <p:cNvSpPr txBox="1"/>
            <p:nvPr/>
          </p:nvSpPr>
          <p:spPr>
            <a:xfrm>
              <a:off x="310716" y="2977642"/>
              <a:ext cx="1447061" cy="708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b="1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Molgroup Light" pitchFamily="2" charset="-18"/>
                </a:rPr>
                <a:t>Project management</a:t>
              </a:r>
              <a:endPara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Molgroup Light" pitchFamily="2" charset="-18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8AF79548-360C-A3DD-86FC-6970880167A7}"/>
                </a:ext>
              </a:extLst>
            </p:cNvPr>
            <p:cNvSpPr txBox="1"/>
            <p:nvPr/>
          </p:nvSpPr>
          <p:spPr>
            <a:xfrm>
              <a:off x="292677" y="3717028"/>
              <a:ext cx="1447061" cy="433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Molgroup Light" pitchFamily="2" charset="-18"/>
                </a:rPr>
                <a:t>Operation</a:t>
              </a: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Molgroup Light" pitchFamily="2" charset="-18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30B2924D-B8C6-2877-F070-A025D9E90A11}"/>
              </a:ext>
            </a:extLst>
          </p:cNvPr>
          <p:cNvGrpSpPr/>
          <p:nvPr/>
        </p:nvGrpSpPr>
        <p:grpSpPr>
          <a:xfrm>
            <a:off x="-8410" y="4128699"/>
            <a:ext cx="1365103" cy="1288948"/>
            <a:chOff x="292677" y="1951900"/>
            <a:chExt cx="1465100" cy="2198152"/>
          </a:xfrm>
        </p:grpSpPr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752D4099-8583-6839-C1DD-52D00CB80F96}"/>
                </a:ext>
              </a:extLst>
            </p:cNvPr>
            <p:cNvSpPr txBox="1"/>
            <p:nvPr/>
          </p:nvSpPr>
          <p:spPr>
            <a:xfrm>
              <a:off x="310716" y="1951900"/>
              <a:ext cx="1447061" cy="433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hu-HU"/>
              </a:defPPr>
              <a:lvl1pPr>
                <a:defRPr sz="140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b="1" i="0" u="none" strike="noStrike" kern="1200" cap="none" spc="0" normalizeH="0" baseline="0" noProof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Molgroup Light" pitchFamily="2" charset="-18"/>
                </a:rPr>
                <a:t>Development</a:t>
              </a:r>
              <a:endPara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Molgroup Light" pitchFamily="2" charset="-18"/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5691E067-248D-2983-FBBB-C37963E7B847}"/>
                </a:ext>
              </a:extLst>
            </p:cNvPr>
            <p:cNvSpPr txBox="1"/>
            <p:nvPr/>
          </p:nvSpPr>
          <p:spPr>
            <a:xfrm>
              <a:off x="310716" y="2468212"/>
              <a:ext cx="1447061" cy="433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Molgroup Light" pitchFamily="2" charset="-18"/>
                </a:rPr>
                <a:t>Business </a:t>
              </a:r>
              <a:r>
                <a:rPr kumimoji="0" lang="hu-HU" sz="1050" i="0" u="none" strike="noStrike" kern="1200" cap="none" spc="0" normalizeH="0" baseline="0" noProof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Molgroup Light" pitchFamily="2" charset="-18"/>
                </a:rPr>
                <a:t>analyst</a:t>
              </a:r>
              <a:endParaRPr kumimoji="0" lang="en-US" sz="105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Molgroup Light" pitchFamily="2" charset="-18"/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71891AE5-98AB-FBA7-F3B0-79C1D1ED4752}"/>
                </a:ext>
              </a:extLst>
            </p:cNvPr>
            <p:cNvSpPr txBox="1"/>
            <p:nvPr/>
          </p:nvSpPr>
          <p:spPr>
            <a:xfrm>
              <a:off x="310716" y="2977642"/>
              <a:ext cx="1447061" cy="708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b="1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Molgroup Light" pitchFamily="2" charset="-18"/>
                </a:rPr>
                <a:t>Project management</a:t>
              </a:r>
              <a:endPara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Molgroup Light" pitchFamily="2" charset="-18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7E6A93E0-EEBA-FD5A-D60F-060A21CD7C9C}"/>
                </a:ext>
              </a:extLst>
            </p:cNvPr>
            <p:cNvSpPr txBox="1"/>
            <p:nvPr/>
          </p:nvSpPr>
          <p:spPr>
            <a:xfrm>
              <a:off x="292677" y="3717028"/>
              <a:ext cx="1447061" cy="433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Molgroup Light" pitchFamily="2" charset="-18"/>
                </a:rPr>
                <a:t>Operation</a:t>
              </a: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Molgroup Light" pitchFamily="2" charset="-18"/>
              </a:endParaRPr>
            </a:p>
          </p:txBody>
        </p:sp>
      </p:grpSp>
      <p:sp>
        <p:nvSpPr>
          <p:cNvPr id="124" name="Rectangle 123">
            <a:extLst>
              <a:ext uri="{FF2B5EF4-FFF2-40B4-BE49-F238E27FC236}">
                <a16:creationId xmlns:a16="http://schemas.microsoft.com/office/drawing/2014/main" id="{82A7CE04-046A-90D7-6C90-43B9DB168E81}"/>
              </a:ext>
            </a:extLst>
          </p:cNvPr>
          <p:cNvSpPr/>
          <p:nvPr/>
        </p:nvSpPr>
        <p:spPr>
          <a:xfrm>
            <a:off x="1437082" y="1771817"/>
            <a:ext cx="3099492" cy="31320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SDC – </a:t>
            </a:r>
            <a:r>
              <a:rPr kumimoji="0" lang="hu-HU" sz="12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Shared</a:t>
            </a:r>
            <a:r>
              <a:rPr kumimoji="0" lang="hu-HU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12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development</a:t>
            </a:r>
            <a:r>
              <a:rPr kumimoji="0" lang="hu-HU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center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A313E5FF-E019-6555-DC80-C363F8C6E50E}"/>
              </a:ext>
            </a:extLst>
          </p:cNvPr>
          <p:cNvSpPr/>
          <p:nvPr/>
        </p:nvSpPr>
        <p:spPr>
          <a:xfrm>
            <a:off x="1437080" y="2130576"/>
            <a:ext cx="3099489" cy="3849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</a:t>
            </a:r>
            <a:r>
              <a:rPr kumimoji="0" lang="hu-HU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business </a:t>
            </a:r>
            <a:r>
              <a:rPr kumimoji="0" lang="hu-HU" sz="12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later</a:t>
            </a:r>
            <a:r>
              <a:rPr kumimoji="0" lang="hu-HU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BPA – Business </a:t>
            </a:r>
            <a:r>
              <a:rPr kumimoji="0" lang="hu-HU" sz="12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Process</a:t>
            </a:r>
            <a:r>
              <a:rPr kumimoji="0" lang="hu-HU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12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Architecht</a:t>
            </a:r>
            <a:r>
              <a:rPr kumimoji="0" lang="hu-HU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Team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BDA1B920-B3D9-AC44-6B29-AA36C8955586}"/>
              </a:ext>
            </a:extLst>
          </p:cNvPr>
          <p:cNvSpPr/>
          <p:nvPr/>
        </p:nvSpPr>
        <p:spPr>
          <a:xfrm>
            <a:off x="1429657" y="2921314"/>
            <a:ext cx="3099489" cy="216255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MIS Kft – MOL Informatikai Szolgáltató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5A63E4D-6367-1D7C-42A8-0CD10185442B}"/>
              </a:ext>
            </a:extLst>
          </p:cNvPr>
          <p:cNvGrpSpPr/>
          <p:nvPr/>
        </p:nvGrpSpPr>
        <p:grpSpPr>
          <a:xfrm>
            <a:off x="1429659" y="2590475"/>
            <a:ext cx="3099487" cy="253916"/>
            <a:chOff x="1429659" y="2581850"/>
            <a:chExt cx="3099487" cy="253916"/>
          </a:xfrm>
        </p:grpSpPr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08AE3EB0-3A88-CC88-75A7-950F05AFB6F8}"/>
                </a:ext>
              </a:extLst>
            </p:cNvPr>
            <p:cNvSpPr/>
            <p:nvPr/>
          </p:nvSpPr>
          <p:spPr>
            <a:xfrm>
              <a:off x="1429659" y="2581850"/>
              <a:ext cx="3099487" cy="2539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Didn’t exist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FD461B7-A4AB-1DFD-014B-2654DAB8A2BE}"/>
                </a:ext>
              </a:extLst>
            </p:cNvPr>
            <p:cNvCxnSpPr>
              <a:cxnSpLocks/>
            </p:cNvCxnSpPr>
            <p:nvPr/>
          </p:nvCxnSpPr>
          <p:spPr>
            <a:xfrm>
              <a:off x="1437080" y="2598199"/>
              <a:ext cx="506020" cy="219054"/>
            </a:xfrm>
            <a:prstGeom prst="line">
              <a:avLst/>
            </a:prstGeom>
            <a:ln w="19050">
              <a:solidFill>
                <a:srgbClr val="BBBB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97E649-247E-9916-2F28-00943AF08759}"/>
                </a:ext>
              </a:extLst>
            </p:cNvPr>
            <p:cNvCxnSpPr>
              <a:cxnSpLocks/>
            </p:cNvCxnSpPr>
            <p:nvPr/>
          </p:nvCxnSpPr>
          <p:spPr>
            <a:xfrm>
              <a:off x="1800790" y="2598199"/>
              <a:ext cx="506020" cy="219054"/>
            </a:xfrm>
            <a:prstGeom prst="line">
              <a:avLst/>
            </a:prstGeom>
            <a:ln w="19050">
              <a:solidFill>
                <a:srgbClr val="BBBB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8CAF3E9-A049-7557-4A06-9FFF8DCCCC1B}"/>
                </a:ext>
              </a:extLst>
            </p:cNvPr>
            <p:cNvCxnSpPr>
              <a:cxnSpLocks/>
            </p:cNvCxnSpPr>
            <p:nvPr/>
          </p:nvCxnSpPr>
          <p:spPr>
            <a:xfrm>
              <a:off x="2192395" y="2605789"/>
              <a:ext cx="506020" cy="219054"/>
            </a:xfrm>
            <a:prstGeom prst="line">
              <a:avLst/>
            </a:prstGeom>
            <a:ln w="19050">
              <a:solidFill>
                <a:srgbClr val="BBBB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EF1DC36-9464-A8F0-64F8-25C97616B03E}"/>
                </a:ext>
              </a:extLst>
            </p:cNvPr>
            <p:cNvCxnSpPr>
              <a:cxnSpLocks/>
            </p:cNvCxnSpPr>
            <p:nvPr/>
          </p:nvCxnSpPr>
          <p:spPr>
            <a:xfrm>
              <a:off x="3211760" y="2595053"/>
              <a:ext cx="506020" cy="219054"/>
            </a:xfrm>
            <a:prstGeom prst="line">
              <a:avLst/>
            </a:prstGeom>
            <a:ln w="19050">
              <a:solidFill>
                <a:srgbClr val="BBBB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3CA6295-6DC0-CBF8-2339-3BBAD25FE58F}"/>
                </a:ext>
              </a:extLst>
            </p:cNvPr>
            <p:cNvCxnSpPr>
              <a:cxnSpLocks/>
            </p:cNvCxnSpPr>
            <p:nvPr/>
          </p:nvCxnSpPr>
          <p:spPr>
            <a:xfrm>
              <a:off x="3568006" y="2607222"/>
              <a:ext cx="506020" cy="219054"/>
            </a:xfrm>
            <a:prstGeom prst="line">
              <a:avLst/>
            </a:prstGeom>
            <a:ln w="19050">
              <a:solidFill>
                <a:srgbClr val="BBBB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52461D9-A2F8-EF52-A2B4-0D80D32188C0}"/>
                </a:ext>
              </a:extLst>
            </p:cNvPr>
            <p:cNvCxnSpPr>
              <a:cxnSpLocks/>
            </p:cNvCxnSpPr>
            <p:nvPr/>
          </p:nvCxnSpPr>
          <p:spPr>
            <a:xfrm>
              <a:off x="3932628" y="2605789"/>
              <a:ext cx="506020" cy="219054"/>
            </a:xfrm>
            <a:prstGeom prst="line">
              <a:avLst/>
            </a:prstGeom>
            <a:ln w="19050">
              <a:solidFill>
                <a:srgbClr val="BBBB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A7E2004D-3A46-00E2-2DB5-BF4E137134CF}"/>
              </a:ext>
            </a:extLst>
          </p:cNvPr>
          <p:cNvSpPr/>
          <p:nvPr/>
        </p:nvSpPr>
        <p:spPr>
          <a:xfrm>
            <a:off x="5147165" y="1776360"/>
            <a:ext cx="3780778" cy="1068031"/>
          </a:xfrm>
          <a:prstGeom prst="rect">
            <a:avLst/>
          </a:prstGeom>
          <a:solidFill>
            <a:srgbClr val="4040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GGSD – Group Global </a:t>
            </a:r>
            <a:r>
              <a:rPr kumimoji="0" lang="hu-HU" sz="12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Solution</a:t>
            </a:r>
            <a:r>
              <a:rPr kumimoji="0" lang="hu-HU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12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Delivery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BA8662A-C8AB-E968-D558-C2C0F28BDD1A}"/>
              </a:ext>
            </a:extLst>
          </p:cNvPr>
          <p:cNvSpPr/>
          <p:nvPr/>
        </p:nvSpPr>
        <p:spPr>
          <a:xfrm>
            <a:off x="5141094" y="2921314"/>
            <a:ext cx="3780776" cy="223527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MIS Kft – MOL Informatikai Szolgáltató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12B01E4-3996-BD48-67AF-124237C1B45D}"/>
              </a:ext>
            </a:extLst>
          </p:cNvPr>
          <p:cNvGrpSpPr/>
          <p:nvPr/>
        </p:nvGrpSpPr>
        <p:grpSpPr>
          <a:xfrm>
            <a:off x="0" y="3298970"/>
            <a:ext cx="12192000" cy="701961"/>
            <a:chOff x="0" y="3255015"/>
            <a:chExt cx="12192000" cy="812591"/>
          </a:xfrm>
        </p:grpSpPr>
        <p:sp>
          <p:nvSpPr>
            <p:cNvPr id="75" name="Chevron 49">
              <a:extLst>
                <a:ext uri="{FF2B5EF4-FFF2-40B4-BE49-F238E27FC236}">
                  <a16:creationId xmlns:a16="http://schemas.microsoft.com/office/drawing/2014/main" id="{900958D7-FE3C-A2E6-046F-C0D68F164B6A}"/>
                </a:ext>
              </a:extLst>
            </p:cNvPr>
            <p:cNvSpPr/>
            <p:nvPr/>
          </p:nvSpPr>
          <p:spPr>
            <a:xfrm>
              <a:off x="0" y="3255017"/>
              <a:ext cx="2138233" cy="812589"/>
            </a:xfrm>
            <a:prstGeom prst="chevron">
              <a:avLst>
                <a:gd name="adj" fmla="val 32323"/>
              </a:avLst>
            </a:prstGeom>
            <a:solidFill>
              <a:srgbClr val="C00000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ExtraLight" panose="020B0302040504020204" pitchFamily="34" charset="0"/>
                <a:ea typeface="+mn-ea"/>
                <a:cs typeface="+mn-cs"/>
              </a:endParaRPr>
            </a:p>
          </p:txBody>
        </p:sp>
        <p:sp>
          <p:nvSpPr>
            <p:cNvPr id="66" name="Chevron 34">
              <a:extLst>
                <a:ext uri="{FF2B5EF4-FFF2-40B4-BE49-F238E27FC236}">
                  <a16:creationId xmlns:a16="http://schemas.microsoft.com/office/drawing/2014/main" id="{9403DC43-2C15-F4FE-755F-7FF378C63CBB}"/>
                </a:ext>
              </a:extLst>
            </p:cNvPr>
            <p:cNvSpPr/>
            <p:nvPr/>
          </p:nvSpPr>
          <p:spPr>
            <a:xfrm>
              <a:off x="7919793" y="3255017"/>
              <a:ext cx="2325080" cy="812589"/>
            </a:xfrm>
            <a:prstGeom prst="chevron">
              <a:avLst>
                <a:gd name="adj" fmla="val 32323"/>
              </a:avLst>
            </a:prstGeom>
            <a:solidFill>
              <a:srgbClr val="C00000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ExtraLight" panose="020B0302040504020204" pitchFamily="34" charset="0"/>
                <a:ea typeface="+mn-ea"/>
                <a:cs typeface="+mn-cs"/>
              </a:endParaRPr>
            </a:p>
          </p:txBody>
        </p:sp>
        <p:sp>
          <p:nvSpPr>
            <p:cNvPr id="67" name="Chevron 35">
              <a:extLst>
                <a:ext uri="{FF2B5EF4-FFF2-40B4-BE49-F238E27FC236}">
                  <a16:creationId xmlns:a16="http://schemas.microsoft.com/office/drawing/2014/main" id="{BA1B052A-70C7-4B7F-0121-32116516DCCD}"/>
                </a:ext>
              </a:extLst>
            </p:cNvPr>
            <p:cNvSpPr/>
            <p:nvPr/>
          </p:nvSpPr>
          <p:spPr>
            <a:xfrm>
              <a:off x="5893132" y="3255017"/>
              <a:ext cx="2325079" cy="812589"/>
            </a:xfrm>
            <a:prstGeom prst="chevron">
              <a:avLst>
                <a:gd name="adj" fmla="val 32323"/>
              </a:avLst>
            </a:prstGeom>
            <a:solidFill>
              <a:srgbClr val="C00000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ExtraLight" panose="020B0302040504020204" pitchFamily="34" charset="0"/>
                <a:ea typeface="+mn-ea"/>
                <a:cs typeface="+mn-cs"/>
              </a:endParaRPr>
            </a:p>
          </p:txBody>
        </p:sp>
        <p:sp>
          <p:nvSpPr>
            <p:cNvPr id="68" name="Chevron 36">
              <a:extLst>
                <a:ext uri="{FF2B5EF4-FFF2-40B4-BE49-F238E27FC236}">
                  <a16:creationId xmlns:a16="http://schemas.microsoft.com/office/drawing/2014/main" id="{42EF4ECF-4B01-C005-A5B0-7CE1A0D37B80}"/>
                </a:ext>
              </a:extLst>
            </p:cNvPr>
            <p:cNvSpPr/>
            <p:nvPr/>
          </p:nvSpPr>
          <p:spPr>
            <a:xfrm>
              <a:off x="3866473" y="3255017"/>
              <a:ext cx="2325080" cy="812589"/>
            </a:xfrm>
            <a:prstGeom prst="chevron">
              <a:avLst>
                <a:gd name="adj" fmla="val 32323"/>
              </a:avLst>
            </a:prstGeom>
            <a:solidFill>
              <a:srgbClr val="C00000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ExtraLight" panose="020B0302040504020204" pitchFamily="34" charset="0"/>
                <a:ea typeface="+mn-ea"/>
                <a:cs typeface="+mn-cs"/>
              </a:endParaRPr>
            </a:p>
          </p:txBody>
        </p:sp>
        <p:sp>
          <p:nvSpPr>
            <p:cNvPr id="69" name="Chevron 38">
              <a:extLst>
                <a:ext uri="{FF2B5EF4-FFF2-40B4-BE49-F238E27FC236}">
                  <a16:creationId xmlns:a16="http://schemas.microsoft.com/office/drawing/2014/main" id="{9CA30555-B234-4822-B15E-6F8B86EA739C}"/>
                </a:ext>
              </a:extLst>
            </p:cNvPr>
            <p:cNvSpPr/>
            <p:nvPr/>
          </p:nvSpPr>
          <p:spPr>
            <a:xfrm>
              <a:off x="1832969" y="3255017"/>
              <a:ext cx="2331923" cy="812589"/>
            </a:xfrm>
            <a:prstGeom prst="chevron">
              <a:avLst>
                <a:gd name="adj" fmla="val 32323"/>
              </a:avLst>
            </a:prstGeom>
            <a:solidFill>
              <a:srgbClr val="C00000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ExtraLight" panose="020B0302040504020204" pitchFamily="34" charset="0"/>
                <a:ea typeface="+mn-ea"/>
                <a:cs typeface="+mn-cs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FAFCD7A-2757-33BB-37F3-12C41A147275}"/>
                </a:ext>
              </a:extLst>
            </p:cNvPr>
            <p:cNvSpPr txBox="1"/>
            <p:nvPr/>
          </p:nvSpPr>
          <p:spPr>
            <a:xfrm>
              <a:off x="4694574" y="3500117"/>
              <a:ext cx="607860" cy="32316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>
              <a:defPPr>
                <a:defRPr lang="en-US"/>
              </a:defPPr>
              <a:lvl1pPr algn="ctr" defTabSz="914217">
                <a:defRPr sz="2400" b="1">
                  <a:solidFill>
                    <a:srgbClr val="FFFFFF"/>
                  </a:solidFill>
                  <a:latin typeface="Molgroup Black" pitchFamily="2" charset="-18"/>
                  <a:ea typeface="League Spartan" charset="0"/>
                  <a:cs typeface="Poppins" pitchFamily="2" charset="77"/>
                </a:defRPr>
              </a:lvl1pPr>
            </a:lstStyle>
            <a:p>
              <a:r>
                <a:rPr lang="hu-HU"/>
                <a:t>2016</a:t>
              </a:r>
              <a:endParaRPr lang="en-US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074D945C-A531-6FA9-7178-5925088267BD}"/>
                </a:ext>
              </a:extLst>
            </p:cNvPr>
            <p:cNvSpPr txBox="1"/>
            <p:nvPr/>
          </p:nvSpPr>
          <p:spPr>
            <a:xfrm>
              <a:off x="8808909" y="3499729"/>
              <a:ext cx="607859" cy="32316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>
              <a:defPPr>
                <a:defRPr lang="en-US"/>
              </a:defPPr>
              <a:lvl1pPr algn="ctr" defTabSz="914217">
                <a:defRPr sz="2400" b="1">
                  <a:solidFill>
                    <a:srgbClr val="FFFFFF"/>
                  </a:solidFill>
                  <a:latin typeface="Molgroup Black" pitchFamily="2" charset="-18"/>
                  <a:ea typeface="League Spartan" charset="0"/>
                  <a:cs typeface="Poppins" pitchFamily="2" charset="77"/>
                </a:defRPr>
              </a:lvl1pPr>
            </a:lstStyle>
            <a:p>
              <a:r>
                <a:rPr lang="en-US"/>
                <a:t>2019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E756C042-E2CB-A00C-3DE2-276B6B042575}"/>
                </a:ext>
              </a:extLst>
            </p:cNvPr>
            <p:cNvSpPr txBox="1"/>
            <p:nvPr/>
          </p:nvSpPr>
          <p:spPr>
            <a:xfrm>
              <a:off x="803313" y="3411782"/>
              <a:ext cx="841897" cy="46166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 defTabSz="914217"/>
              <a:r>
                <a:rPr lang="hu-HU" sz="2400" b="1">
                  <a:solidFill>
                    <a:srgbClr val="FFFFFF"/>
                  </a:solidFill>
                  <a:latin typeface="Molgroup Black" pitchFamily="2" charset="-18"/>
                  <a:ea typeface="League Spartan" charset="0"/>
                  <a:cs typeface="Poppins" pitchFamily="2" charset="77"/>
                </a:rPr>
                <a:t>2012</a:t>
              </a:r>
              <a:endParaRPr lang="en-US" sz="2400" b="1">
                <a:solidFill>
                  <a:srgbClr val="FFFFFF"/>
                </a:solidFill>
                <a:latin typeface="Molgroup Black" pitchFamily="2" charset="-18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102" name="Chevron 34">
              <a:extLst>
                <a:ext uri="{FF2B5EF4-FFF2-40B4-BE49-F238E27FC236}">
                  <a16:creationId xmlns:a16="http://schemas.microsoft.com/office/drawing/2014/main" id="{D826C5AB-3C35-65FC-C6FE-6EBE1D8A95AD}"/>
                </a:ext>
              </a:extLst>
            </p:cNvPr>
            <p:cNvSpPr/>
            <p:nvPr/>
          </p:nvSpPr>
          <p:spPr>
            <a:xfrm>
              <a:off x="9866920" y="3255015"/>
              <a:ext cx="2325080" cy="812589"/>
            </a:xfrm>
            <a:prstGeom prst="chevron">
              <a:avLst>
                <a:gd name="adj" fmla="val 32323"/>
              </a:avLst>
            </a:prstGeom>
            <a:solidFill>
              <a:srgbClr val="C00000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ExtraLight" panose="020B0302040504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65F051FD-41CA-184C-112E-0A39AB0FDC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30" y="231846"/>
            <a:ext cx="1161928" cy="45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26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13" name="Object 1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6090C4-2045-D29D-9D79-7D3016BF0192}"/>
              </a:ext>
            </a:extLst>
          </p:cNvPr>
          <p:cNvSpPr txBox="1">
            <a:spLocks/>
          </p:cNvSpPr>
          <p:nvPr/>
        </p:nvSpPr>
        <p:spPr>
          <a:xfrm>
            <a:off x="667404" y="587242"/>
            <a:ext cx="10601497" cy="588420"/>
          </a:xfrm>
          <a:prstGeom prst="rect">
            <a:avLst/>
          </a:prstGeom>
        </p:spPr>
        <p:txBody>
          <a:bodyPr lIns="46946" tIns="23473" rIns="46946" bIns="23473"/>
          <a:lstStyle>
            <a:lvl1pPr marL="0">
              <a:defRPr sz="2600" cap="all" spc="0" baseline="0">
                <a:solidFill>
                  <a:srgbClr val="E30018"/>
                </a:solidFill>
                <a:latin typeface="Molgroup Light" pitchFamily="2" charset="-18"/>
                <a:ea typeface="+mn-ea"/>
                <a:cs typeface="+mn-cs"/>
              </a:defRPr>
            </a:lvl1pPr>
            <a:lvl2pPr marL="234736">
              <a:defRPr>
                <a:latin typeface="+mn-lt"/>
                <a:ea typeface="+mn-ea"/>
                <a:cs typeface="+mn-cs"/>
              </a:defRPr>
            </a:lvl2pPr>
            <a:lvl3pPr marL="469472">
              <a:defRPr>
                <a:latin typeface="+mn-lt"/>
                <a:ea typeface="+mn-ea"/>
                <a:cs typeface="+mn-cs"/>
              </a:defRPr>
            </a:lvl3pPr>
            <a:lvl4pPr marL="704208">
              <a:defRPr>
                <a:latin typeface="+mn-lt"/>
                <a:ea typeface="+mn-ea"/>
                <a:cs typeface="+mn-cs"/>
              </a:defRPr>
            </a:lvl4pPr>
            <a:lvl5pPr marL="938945">
              <a:defRPr>
                <a:latin typeface="+mn-lt"/>
                <a:ea typeface="+mn-ea"/>
                <a:cs typeface="+mn-cs"/>
              </a:defRPr>
            </a:lvl5pPr>
            <a:lvl6pPr marL="1173679">
              <a:defRPr>
                <a:latin typeface="+mn-lt"/>
                <a:ea typeface="+mn-ea"/>
                <a:cs typeface="+mn-cs"/>
              </a:defRPr>
            </a:lvl6pPr>
            <a:lvl7pPr marL="1408417">
              <a:defRPr>
                <a:latin typeface="+mn-lt"/>
                <a:ea typeface="+mn-ea"/>
                <a:cs typeface="+mn-cs"/>
              </a:defRPr>
            </a:lvl7pPr>
            <a:lvl8pPr marL="1643151">
              <a:defRPr>
                <a:latin typeface="+mn-lt"/>
                <a:ea typeface="+mn-ea"/>
                <a:cs typeface="+mn-cs"/>
              </a:defRPr>
            </a:lvl8pPr>
            <a:lvl9pPr marL="187789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3200" kern="0"/>
          </a:p>
        </p:txBody>
      </p:sp>
      <p:sp>
        <p:nvSpPr>
          <p:cNvPr id="6" name="Szöveg helye 1">
            <a:extLst>
              <a:ext uri="{FF2B5EF4-FFF2-40B4-BE49-F238E27FC236}">
                <a16:creationId xmlns:a16="http://schemas.microsoft.com/office/drawing/2014/main" id="{878D5D9C-D3F7-4D1B-2B50-A121F68A9478}"/>
              </a:ext>
            </a:extLst>
          </p:cNvPr>
          <p:cNvSpPr txBox="1">
            <a:spLocks/>
          </p:cNvSpPr>
          <p:nvPr/>
        </p:nvSpPr>
        <p:spPr>
          <a:xfrm>
            <a:off x="313442" y="164458"/>
            <a:ext cx="10601497" cy="588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72" kern="1200" cap="all" spc="0" baseline="0">
                <a:solidFill>
                  <a:srgbClr val="E30018"/>
                </a:solidFill>
                <a:latin typeface="Molgroup Light" pitchFamily="2" charset="-18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200" kern="0"/>
              <a:t>Mol IT STRATEGY</a:t>
            </a:r>
            <a:endParaRPr lang="en-US" sz="3200" kern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0F8CE68-401F-DF91-8798-7A5F601FA7F6}"/>
              </a:ext>
            </a:extLst>
          </p:cNvPr>
          <p:cNvGrpSpPr/>
          <p:nvPr/>
        </p:nvGrpSpPr>
        <p:grpSpPr>
          <a:xfrm>
            <a:off x="433872" y="958153"/>
            <a:ext cx="11324257" cy="5517880"/>
            <a:chOff x="87084" y="738711"/>
            <a:chExt cx="8744760" cy="422467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262B4A1-AA18-99FE-A2E1-F857755B1081}"/>
                </a:ext>
              </a:extLst>
            </p:cNvPr>
            <p:cNvSpPr txBox="1"/>
            <p:nvPr/>
          </p:nvSpPr>
          <p:spPr>
            <a:xfrm rot="16200000">
              <a:off x="-238005" y="2437619"/>
              <a:ext cx="10502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>
                  <a:ln>
                    <a:noFill/>
                  </a:ln>
                  <a:solidFill>
                    <a:srgbClr val="E0001E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GOALS</a:t>
              </a:r>
            </a:p>
          </p:txBody>
        </p:sp>
        <p:sp>
          <p:nvSpPr>
            <p:cNvPr id="5" name="Rounded Rectangle 17">
              <a:extLst>
                <a:ext uri="{FF2B5EF4-FFF2-40B4-BE49-F238E27FC236}">
                  <a16:creationId xmlns:a16="http://schemas.microsoft.com/office/drawing/2014/main" id="{3C21C428-E7D9-E3A2-2A18-A24B9DF8D343}"/>
                </a:ext>
              </a:extLst>
            </p:cNvPr>
            <p:cNvSpPr/>
            <p:nvPr/>
          </p:nvSpPr>
          <p:spPr>
            <a:xfrm>
              <a:off x="5051365" y="2975637"/>
              <a:ext cx="2774885" cy="301467"/>
            </a:xfrm>
            <a:prstGeom prst="roundRect">
              <a:avLst/>
            </a:prstGeom>
            <a:solidFill>
              <a:srgbClr val="58BCA7"/>
            </a:solidFill>
            <a:ln>
              <a:solidFill>
                <a:srgbClr val="2F756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07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lgroup Regular" pitchFamily="2" charset="-18"/>
              </a:endParaRPr>
            </a:p>
          </p:txBody>
        </p:sp>
        <p:sp>
          <p:nvSpPr>
            <p:cNvPr id="7" name="Rounded Rectangle 17">
              <a:extLst>
                <a:ext uri="{FF2B5EF4-FFF2-40B4-BE49-F238E27FC236}">
                  <a16:creationId xmlns:a16="http://schemas.microsoft.com/office/drawing/2014/main" id="{78C0F12C-2EB0-947F-6C2F-12E945B00958}"/>
                </a:ext>
              </a:extLst>
            </p:cNvPr>
            <p:cNvSpPr/>
            <p:nvPr/>
          </p:nvSpPr>
          <p:spPr>
            <a:xfrm>
              <a:off x="5249900" y="2625556"/>
              <a:ext cx="3236803" cy="307386"/>
            </a:xfrm>
            <a:prstGeom prst="roundRect">
              <a:avLst/>
            </a:prstGeom>
            <a:solidFill>
              <a:srgbClr val="58BCA7"/>
            </a:solidFill>
            <a:ln>
              <a:solidFill>
                <a:srgbClr val="2F756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07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lgroup Regular" pitchFamily="2" charset="-18"/>
              </a:endParaRPr>
            </a:p>
          </p:txBody>
        </p:sp>
        <p:sp>
          <p:nvSpPr>
            <p:cNvPr id="8" name="Rounded Rectangle 17">
              <a:extLst>
                <a:ext uri="{FF2B5EF4-FFF2-40B4-BE49-F238E27FC236}">
                  <a16:creationId xmlns:a16="http://schemas.microsoft.com/office/drawing/2014/main" id="{6268262E-CAA0-6345-9BCA-0DF46C7C674E}"/>
                </a:ext>
              </a:extLst>
            </p:cNvPr>
            <p:cNvSpPr/>
            <p:nvPr/>
          </p:nvSpPr>
          <p:spPr>
            <a:xfrm>
              <a:off x="5334420" y="2276148"/>
              <a:ext cx="3497424" cy="301467"/>
            </a:xfrm>
            <a:prstGeom prst="roundRect">
              <a:avLst/>
            </a:prstGeom>
            <a:solidFill>
              <a:srgbClr val="58BCA7"/>
            </a:solidFill>
            <a:ln>
              <a:solidFill>
                <a:srgbClr val="2F756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07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lgroup Regular" pitchFamily="2" charset="-18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18DFC87-4D22-D6E3-C43F-7410642D9377}"/>
                </a:ext>
              </a:extLst>
            </p:cNvPr>
            <p:cNvSpPr txBox="1"/>
            <p:nvPr/>
          </p:nvSpPr>
          <p:spPr>
            <a:xfrm>
              <a:off x="5431848" y="2300023"/>
              <a:ext cx="3313728" cy="23852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lgroup Regular" pitchFamily="2" charset="-18"/>
                  <a:ea typeface="League Spartan" charset="0"/>
                  <a:cs typeface="Poppins" pitchFamily="2" charset="77"/>
                </a:rPr>
                <a:t>DATA DRIVEN IT OPERATION &amp;  PROJECT DELIVERY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339345A-BDDD-4DE3-F2BE-158D746DC771}"/>
                </a:ext>
              </a:extLst>
            </p:cNvPr>
            <p:cNvSpPr txBox="1"/>
            <p:nvPr/>
          </p:nvSpPr>
          <p:spPr>
            <a:xfrm>
              <a:off x="5600520" y="2660352"/>
              <a:ext cx="2828018" cy="23852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lgroup Regular" pitchFamily="2" charset="-18"/>
                  <a:ea typeface="League Spartan" charset="0"/>
                  <a:cs typeface="Poppins" pitchFamily="2" charset="77"/>
                </a:rPr>
                <a:t>BU TRANSPARENCY VIA DATA</a:t>
              </a:r>
              <a:r>
                <a:rPr kumimoji="0" lang="hu-HU" sz="9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lgroup Regular" pitchFamily="2" charset="-18"/>
                  <a:ea typeface="League Spartan" charset="0"/>
                  <a:cs typeface="Poppins" pitchFamily="2" charset="77"/>
                </a:rPr>
                <a:t> </a:t>
              </a:r>
              <a:r>
                <a:rPr kumimoji="0" lang="en-GB" sz="9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lgroup Regular" pitchFamily="2" charset="-18"/>
                  <a:ea typeface="League Spartan" charset="0"/>
                  <a:cs typeface="Poppins" pitchFamily="2" charset="77"/>
                </a:rPr>
                <a:t>&amp;</a:t>
              </a:r>
              <a:r>
                <a:rPr kumimoji="0" lang="hu-HU" sz="9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lgroup Regular" pitchFamily="2" charset="-18"/>
                  <a:ea typeface="League Spartan" charset="0"/>
                  <a:cs typeface="Poppins" pitchFamily="2" charset="77"/>
                </a:rPr>
                <a:t> </a:t>
              </a:r>
              <a:r>
                <a:rPr kumimoji="0" lang="en-GB" sz="9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lgroup Regular" pitchFamily="2" charset="-18"/>
                  <a:ea typeface="League Spartan" charset="0"/>
                  <a:cs typeface="Poppins" pitchFamily="2" charset="77"/>
                </a:rPr>
                <a:t>ANALYTICS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6653BEC-E6C5-149C-44EF-158F4811B122}"/>
                </a:ext>
              </a:extLst>
            </p:cNvPr>
            <p:cNvSpPr txBox="1"/>
            <p:nvPr/>
          </p:nvSpPr>
          <p:spPr>
            <a:xfrm>
              <a:off x="5495820" y="3007105"/>
              <a:ext cx="2254143" cy="23852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lgroup Regular" pitchFamily="2" charset="-18"/>
                  <a:ea typeface="League Spartan" charset="0"/>
                  <a:cs typeface="Poppins" pitchFamily="2" charset="77"/>
                </a:rPr>
                <a:t>IMPROVE CONTROL FRAMEWORK</a:t>
              </a:r>
            </a:p>
          </p:txBody>
        </p:sp>
        <p:sp>
          <p:nvSpPr>
            <p:cNvPr id="12" name="Rounded Rectangle 17">
              <a:extLst>
                <a:ext uri="{FF2B5EF4-FFF2-40B4-BE49-F238E27FC236}">
                  <a16:creationId xmlns:a16="http://schemas.microsoft.com/office/drawing/2014/main" id="{CB8EE3CC-4614-85CD-2E1D-990CCD304130}"/>
                </a:ext>
              </a:extLst>
            </p:cNvPr>
            <p:cNvSpPr/>
            <p:nvPr/>
          </p:nvSpPr>
          <p:spPr>
            <a:xfrm>
              <a:off x="5024825" y="4530045"/>
              <a:ext cx="1694593" cy="301467"/>
            </a:xfrm>
            <a:prstGeom prst="roundRect">
              <a:avLst/>
            </a:prstGeom>
            <a:solidFill>
              <a:srgbClr val="F8D53E"/>
            </a:solidFill>
            <a:ln>
              <a:solidFill>
                <a:srgbClr val="CFA90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07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lgroup Regular" pitchFamily="2" charset="-18"/>
              </a:endParaRPr>
            </a:p>
          </p:txBody>
        </p:sp>
        <p:sp>
          <p:nvSpPr>
            <p:cNvPr id="14" name="Rounded Rectangle 17">
              <a:extLst>
                <a:ext uri="{FF2B5EF4-FFF2-40B4-BE49-F238E27FC236}">
                  <a16:creationId xmlns:a16="http://schemas.microsoft.com/office/drawing/2014/main" id="{442C8096-2397-EDC4-4540-177874478725}"/>
                </a:ext>
              </a:extLst>
            </p:cNvPr>
            <p:cNvSpPr/>
            <p:nvPr/>
          </p:nvSpPr>
          <p:spPr>
            <a:xfrm>
              <a:off x="5283333" y="4180637"/>
              <a:ext cx="1536647" cy="301467"/>
            </a:xfrm>
            <a:prstGeom prst="roundRect">
              <a:avLst/>
            </a:prstGeom>
            <a:solidFill>
              <a:srgbClr val="F8D53E"/>
            </a:solidFill>
            <a:ln>
              <a:solidFill>
                <a:srgbClr val="CFA90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07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lgroup Regular" pitchFamily="2" charset="-18"/>
              </a:endParaRPr>
            </a:p>
          </p:txBody>
        </p:sp>
        <p:sp>
          <p:nvSpPr>
            <p:cNvPr id="15" name="Rounded Rectangle 17">
              <a:extLst>
                <a:ext uri="{FF2B5EF4-FFF2-40B4-BE49-F238E27FC236}">
                  <a16:creationId xmlns:a16="http://schemas.microsoft.com/office/drawing/2014/main" id="{4BEB9A7D-8F2F-EA1B-696C-92184E5B642E}"/>
                </a:ext>
              </a:extLst>
            </p:cNvPr>
            <p:cNvSpPr/>
            <p:nvPr/>
          </p:nvSpPr>
          <p:spPr>
            <a:xfrm>
              <a:off x="5367852" y="3831229"/>
              <a:ext cx="1280277" cy="301467"/>
            </a:xfrm>
            <a:prstGeom prst="roundRect">
              <a:avLst/>
            </a:prstGeom>
            <a:solidFill>
              <a:srgbClr val="F8D53E"/>
            </a:solidFill>
            <a:ln>
              <a:solidFill>
                <a:srgbClr val="CFA90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07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lgroup Regular" pitchFamily="2" charset="-18"/>
              </a:endParaRPr>
            </a:p>
          </p:txBody>
        </p:sp>
        <p:sp>
          <p:nvSpPr>
            <p:cNvPr id="16" name="Rounded Rectangle 17">
              <a:extLst>
                <a:ext uri="{FF2B5EF4-FFF2-40B4-BE49-F238E27FC236}">
                  <a16:creationId xmlns:a16="http://schemas.microsoft.com/office/drawing/2014/main" id="{02969BC5-2926-804C-5C7A-260FC16ABD45}"/>
                </a:ext>
              </a:extLst>
            </p:cNvPr>
            <p:cNvSpPr/>
            <p:nvPr/>
          </p:nvSpPr>
          <p:spPr>
            <a:xfrm>
              <a:off x="5136159" y="3487739"/>
              <a:ext cx="1350302" cy="301467"/>
            </a:xfrm>
            <a:prstGeom prst="roundRect">
              <a:avLst/>
            </a:prstGeom>
            <a:solidFill>
              <a:srgbClr val="F8D53E"/>
            </a:solidFill>
            <a:ln>
              <a:solidFill>
                <a:srgbClr val="CFA90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07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lgroup Regular" pitchFamily="2" charset="-18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6DD3F51-D1C2-C0FD-915E-321B37B28871}"/>
                </a:ext>
              </a:extLst>
            </p:cNvPr>
            <p:cNvSpPr txBox="1"/>
            <p:nvPr/>
          </p:nvSpPr>
          <p:spPr>
            <a:xfrm>
              <a:off x="5475215" y="3504585"/>
              <a:ext cx="769763" cy="23852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lgroup Regular" pitchFamily="2" charset="-18"/>
                  <a:ea typeface="League Spartan" charset="0"/>
                  <a:cs typeface="Poppins" pitchFamily="2" charset="77"/>
                </a:rPr>
                <a:t>ATTRACT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D0B0934-D1A6-77B1-B021-7C75067F1489}"/>
                </a:ext>
              </a:extLst>
            </p:cNvPr>
            <p:cNvSpPr txBox="1"/>
            <p:nvPr/>
          </p:nvSpPr>
          <p:spPr>
            <a:xfrm>
              <a:off x="5626250" y="3846504"/>
              <a:ext cx="660758" cy="246221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lgroup Regular" pitchFamily="2" charset="-18"/>
                  <a:ea typeface="League Spartan" charset="0"/>
                  <a:cs typeface="Poppins" pitchFamily="2" charset="77"/>
                </a:rPr>
                <a:t>RETAIN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F45240C-04FA-835A-9BA3-4FA94DA2AF53}"/>
                </a:ext>
              </a:extLst>
            </p:cNvPr>
            <p:cNvSpPr txBox="1"/>
            <p:nvPr/>
          </p:nvSpPr>
          <p:spPr>
            <a:xfrm>
              <a:off x="5615926" y="4198467"/>
              <a:ext cx="756938" cy="23852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lgroup Regular" pitchFamily="2" charset="-18"/>
                  <a:ea typeface="League Spartan" charset="0"/>
                  <a:cs typeface="Poppins" pitchFamily="2" charset="77"/>
                </a:rPr>
                <a:t>DEVELOP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43D291B-5E84-4575-184E-E9F10CCB646E}"/>
                </a:ext>
              </a:extLst>
            </p:cNvPr>
            <p:cNvSpPr txBox="1"/>
            <p:nvPr/>
          </p:nvSpPr>
          <p:spPr>
            <a:xfrm>
              <a:off x="5352927" y="4549486"/>
              <a:ext cx="1326004" cy="23852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lgroup Regular" pitchFamily="2" charset="-18"/>
                  <a:ea typeface="League Spartan" charset="0"/>
                  <a:cs typeface="Poppins" pitchFamily="2" charset="77"/>
                </a:rPr>
                <a:t>GROWTH MINDSET</a:t>
              </a:r>
            </a:p>
          </p:txBody>
        </p:sp>
        <p:sp>
          <p:nvSpPr>
            <p:cNvPr id="21" name="Rounded Rectangle 17">
              <a:extLst>
                <a:ext uri="{FF2B5EF4-FFF2-40B4-BE49-F238E27FC236}">
                  <a16:creationId xmlns:a16="http://schemas.microsoft.com/office/drawing/2014/main" id="{5C56603A-3F1A-BB97-6E7E-D48B6B7ED730}"/>
                </a:ext>
              </a:extLst>
            </p:cNvPr>
            <p:cNvSpPr/>
            <p:nvPr/>
          </p:nvSpPr>
          <p:spPr>
            <a:xfrm>
              <a:off x="4908473" y="1804176"/>
              <a:ext cx="2742054" cy="301467"/>
            </a:xfrm>
            <a:prstGeom prst="roundRect">
              <a:avLst/>
            </a:prstGeom>
            <a:solidFill>
              <a:srgbClr val="87B8ED"/>
            </a:solidFill>
            <a:ln>
              <a:solidFill>
                <a:srgbClr val="1B5BA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07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lgroup Regular" pitchFamily="2" charset="-18"/>
              </a:endParaRPr>
            </a:p>
          </p:txBody>
        </p:sp>
        <p:sp>
          <p:nvSpPr>
            <p:cNvPr id="22" name="Rounded Rectangle 17">
              <a:extLst>
                <a:ext uri="{FF2B5EF4-FFF2-40B4-BE49-F238E27FC236}">
                  <a16:creationId xmlns:a16="http://schemas.microsoft.com/office/drawing/2014/main" id="{2A7CD836-75F7-546F-255B-7CBEE3DE00B2}"/>
                </a:ext>
              </a:extLst>
            </p:cNvPr>
            <p:cNvSpPr/>
            <p:nvPr/>
          </p:nvSpPr>
          <p:spPr>
            <a:xfrm>
              <a:off x="5166981" y="1454767"/>
              <a:ext cx="2213216" cy="301467"/>
            </a:xfrm>
            <a:prstGeom prst="roundRect">
              <a:avLst/>
            </a:prstGeom>
            <a:solidFill>
              <a:srgbClr val="87B8ED"/>
            </a:solidFill>
            <a:ln>
              <a:solidFill>
                <a:srgbClr val="1B5BA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07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lgroup Regular" pitchFamily="2" charset="-18"/>
              </a:endParaRPr>
            </a:p>
          </p:txBody>
        </p:sp>
        <p:sp>
          <p:nvSpPr>
            <p:cNvPr id="23" name="Rounded Rectangle 17">
              <a:extLst>
                <a:ext uri="{FF2B5EF4-FFF2-40B4-BE49-F238E27FC236}">
                  <a16:creationId xmlns:a16="http://schemas.microsoft.com/office/drawing/2014/main" id="{CE0F43A5-A744-B30C-E9DF-E058A81143BD}"/>
                </a:ext>
              </a:extLst>
            </p:cNvPr>
            <p:cNvSpPr/>
            <p:nvPr/>
          </p:nvSpPr>
          <p:spPr>
            <a:xfrm>
              <a:off x="5251500" y="1105359"/>
              <a:ext cx="1971084" cy="301467"/>
            </a:xfrm>
            <a:prstGeom prst="roundRect">
              <a:avLst/>
            </a:prstGeom>
            <a:solidFill>
              <a:srgbClr val="87B8ED"/>
            </a:solidFill>
            <a:ln>
              <a:solidFill>
                <a:srgbClr val="1B5BA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07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lgroup Regular" pitchFamily="2" charset="-18"/>
              </a:endParaRPr>
            </a:p>
          </p:txBody>
        </p:sp>
        <p:sp>
          <p:nvSpPr>
            <p:cNvPr id="24" name="Rounded Rectangle 17">
              <a:extLst>
                <a:ext uri="{FF2B5EF4-FFF2-40B4-BE49-F238E27FC236}">
                  <a16:creationId xmlns:a16="http://schemas.microsoft.com/office/drawing/2014/main" id="{81B4E7E8-56BF-45D9-2E72-DE16D1E6E1EF}"/>
                </a:ext>
              </a:extLst>
            </p:cNvPr>
            <p:cNvSpPr/>
            <p:nvPr/>
          </p:nvSpPr>
          <p:spPr>
            <a:xfrm>
              <a:off x="5019807" y="761870"/>
              <a:ext cx="1921982" cy="301467"/>
            </a:xfrm>
            <a:prstGeom prst="roundRect">
              <a:avLst/>
            </a:prstGeom>
            <a:solidFill>
              <a:srgbClr val="87B8ED"/>
            </a:solidFill>
            <a:ln>
              <a:solidFill>
                <a:srgbClr val="1B5BA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07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lgroup Regular" pitchFamily="2" charset="-18"/>
              </a:endParaRPr>
            </a:p>
          </p:txBody>
        </p:sp>
        <p:sp>
          <p:nvSpPr>
            <p:cNvPr id="25" name="Rounded Rectangle 12">
              <a:extLst>
                <a:ext uri="{FF2B5EF4-FFF2-40B4-BE49-F238E27FC236}">
                  <a16:creationId xmlns:a16="http://schemas.microsoft.com/office/drawing/2014/main" id="{7AEBC2BC-A5A4-04DD-5894-3432AAA424CA}"/>
                </a:ext>
              </a:extLst>
            </p:cNvPr>
            <p:cNvSpPr/>
            <p:nvPr/>
          </p:nvSpPr>
          <p:spPr>
            <a:xfrm>
              <a:off x="383907" y="738711"/>
              <a:ext cx="4509733" cy="4224678"/>
            </a:xfrm>
            <a:prstGeom prst="roundRect">
              <a:avLst>
                <a:gd name="adj" fmla="val 10475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869" tIns="251935" rIns="71982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9FBA73C-88FF-59ED-A445-9C5790F42EAA}"/>
                </a:ext>
              </a:extLst>
            </p:cNvPr>
            <p:cNvGrpSpPr/>
            <p:nvPr/>
          </p:nvGrpSpPr>
          <p:grpSpPr>
            <a:xfrm>
              <a:off x="2765747" y="829666"/>
              <a:ext cx="2834773" cy="1237892"/>
              <a:chOff x="4401084" y="794759"/>
              <a:chExt cx="3972685" cy="1734796"/>
            </a:xfrm>
            <a:solidFill>
              <a:srgbClr val="1B5BA1"/>
            </a:solidFill>
          </p:grpSpPr>
          <p:sp>
            <p:nvSpPr>
              <p:cNvPr id="27" name="Rounded Rectangle 15">
                <a:extLst>
                  <a:ext uri="{FF2B5EF4-FFF2-40B4-BE49-F238E27FC236}">
                    <a16:creationId xmlns:a16="http://schemas.microsoft.com/office/drawing/2014/main" id="{0D25E42C-E5BA-67A7-CEA0-1A4AEE696D12}"/>
                  </a:ext>
                </a:extLst>
              </p:cNvPr>
              <p:cNvSpPr/>
              <p:nvPr/>
            </p:nvSpPr>
            <p:spPr>
              <a:xfrm>
                <a:off x="4401084" y="794759"/>
                <a:ext cx="3247402" cy="1734795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59907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" name="Flowchart: Delay 27">
                <a:extLst>
                  <a:ext uri="{FF2B5EF4-FFF2-40B4-BE49-F238E27FC236}">
                    <a16:creationId xmlns:a16="http://schemas.microsoft.com/office/drawing/2014/main" id="{D2205409-13A4-7576-85A8-4A678843158C}"/>
                  </a:ext>
                </a:extLst>
              </p:cNvPr>
              <p:cNvSpPr/>
              <p:nvPr/>
            </p:nvSpPr>
            <p:spPr>
              <a:xfrm>
                <a:off x="6674265" y="794759"/>
                <a:ext cx="1699504" cy="1734796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29" name="Elbow Connector 34">
              <a:extLst>
                <a:ext uri="{FF2B5EF4-FFF2-40B4-BE49-F238E27FC236}">
                  <a16:creationId xmlns:a16="http://schemas.microsoft.com/office/drawing/2014/main" id="{26439A6B-7441-79ED-7D87-880C586861B7}"/>
                </a:ext>
              </a:extLst>
            </p:cNvPr>
            <p:cNvCxnSpPr>
              <a:cxnSpLocks/>
              <a:stCxn id="32" idx="2"/>
              <a:endCxn id="39" idx="2"/>
            </p:cNvCxnSpPr>
            <p:nvPr/>
          </p:nvCxnSpPr>
          <p:spPr>
            <a:xfrm rot="10800000" flipV="1">
              <a:off x="2320053" y="1416243"/>
              <a:ext cx="17753" cy="1369771"/>
            </a:xfrm>
            <a:prstGeom prst="bentConnector3">
              <a:avLst>
                <a:gd name="adj1" fmla="val 2459412"/>
              </a:avLst>
            </a:prstGeom>
            <a:ln w="381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lbow Connector 35">
              <a:extLst>
                <a:ext uri="{FF2B5EF4-FFF2-40B4-BE49-F238E27FC236}">
                  <a16:creationId xmlns:a16="http://schemas.microsoft.com/office/drawing/2014/main" id="{AE31493E-905D-4398-C66F-5A5FC8118C27}"/>
                </a:ext>
              </a:extLst>
            </p:cNvPr>
            <p:cNvCxnSpPr>
              <a:cxnSpLocks/>
              <a:stCxn id="32" idx="2"/>
              <a:endCxn id="40" idx="2"/>
            </p:cNvCxnSpPr>
            <p:nvPr/>
          </p:nvCxnSpPr>
          <p:spPr>
            <a:xfrm rot="10800000" flipV="1">
              <a:off x="2320053" y="1416244"/>
              <a:ext cx="17753" cy="2759524"/>
            </a:xfrm>
            <a:prstGeom prst="bentConnector3">
              <a:avLst>
                <a:gd name="adj1" fmla="val 2461522"/>
              </a:avLst>
            </a:prstGeom>
            <a:ln w="381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D4ADBE4-A6FA-3DE3-13A7-3D7C04043F83}"/>
                </a:ext>
              </a:extLst>
            </p:cNvPr>
            <p:cNvSpPr txBox="1"/>
            <p:nvPr/>
          </p:nvSpPr>
          <p:spPr>
            <a:xfrm>
              <a:off x="3606923" y="1178082"/>
              <a:ext cx="1187441" cy="46166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lgroup Black" pitchFamily="2" charset="-18"/>
                  <a:ea typeface="League Spartan" charset="0"/>
                  <a:cs typeface="Poppins" pitchFamily="2" charset="77"/>
                </a:rPr>
                <a:t>VALUE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75AA1A3-3E20-51B0-3D06-1C0DA4987D1A}"/>
                </a:ext>
              </a:extLst>
            </p:cNvPr>
            <p:cNvSpPr/>
            <p:nvPr/>
          </p:nvSpPr>
          <p:spPr>
            <a:xfrm>
              <a:off x="2337806" y="986670"/>
              <a:ext cx="891389" cy="8591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00C61F0-68CB-9657-2BC6-05B6A2666E08}"/>
                </a:ext>
              </a:extLst>
            </p:cNvPr>
            <p:cNvGrpSpPr/>
            <p:nvPr/>
          </p:nvGrpSpPr>
          <p:grpSpPr>
            <a:xfrm>
              <a:off x="2765747" y="2191180"/>
              <a:ext cx="2834773" cy="1237892"/>
              <a:chOff x="4401084" y="794759"/>
              <a:chExt cx="3972685" cy="1734796"/>
            </a:xfrm>
            <a:solidFill>
              <a:srgbClr val="2F7566"/>
            </a:solidFill>
          </p:grpSpPr>
          <p:sp>
            <p:nvSpPr>
              <p:cNvPr id="34" name="Rounded Rectangle 15">
                <a:extLst>
                  <a:ext uri="{FF2B5EF4-FFF2-40B4-BE49-F238E27FC236}">
                    <a16:creationId xmlns:a16="http://schemas.microsoft.com/office/drawing/2014/main" id="{FBA311F5-FAC3-F3ED-8053-676EEC5F26B2}"/>
                  </a:ext>
                </a:extLst>
              </p:cNvPr>
              <p:cNvSpPr/>
              <p:nvPr/>
            </p:nvSpPr>
            <p:spPr>
              <a:xfrm>
                <a:off x="4401084" y="794759"/>
                <a:ext cx="3247402" cy="1734795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59907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Flowchart: Delay 34">
                <a:extLst>
                  <a:ext uri="{FF2B5EF4-FFF2-40B4-BE49-F238E27FC236}">
                    <a16:creationId xmlns:a16="http://schemas.microsoft.com/office/drawing/2014/main" id="{14937C00-0B6A-2466-EF2E-74760143BDA1}"/>
                  </a:ext>
                </a:extLst>
              </p:cNvPr>
              <p:cNvSpPr/>
              <p:nvPr/>
            </p:nvSpPr>
            <p:spPr>
              <a:xfrm>
                <a:off x="6674265" y="794759"/>
                <a:ext cx="1699504" cy="1734796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835FDF7-D5DE-7FBE-92DA-5BC349377E86}"/>
                </a:ext>
              </a:extLst>
            </p:cNvPr>
            <p:cNvGrpSpPr/>
            <p:nvPr/>
          </p:nvGrpSpPr>
          <p:grpSpPr>
            <a:xfrm>
              <a:off x="2780118" y="3559665"/>
              <a:ext cx="2834773" cy="1237892"/>
              <a:chOff x="4401084" y="794759"/>
              <a:chExt cx="3972685" cy="1734796"/>
            </a:xfrm>
            <a:solidFill>
              <a:srgbClr val="CFA907"/>
            </a:solidFill>
          </p:grpSpPr>
          <p:sp>
            <p:nvSpPr>
              <p:cNvPr id="37" name="Rounded Rectangle 15">
                <a:extLst>
                  <a:ext uri="{FF2B5EF4-FFF2-40B4-BE49-F238E27FC236}">
                    <a16:creationId xmlns:a16="http://schemas.microsoft.com/office/drawing/2014/main" id="{A8F1E551-FE7A-BA99-6E18-6CD3AD91ADC2}"/>
                  </a:ext>
                </a:extLst>
              </p:cNvPr>
              <p:cNvSpPr/>
              <p:nvPr/>
            </p:nvSpPr>
            <p:spPr>
              <a:xfrm>
                <a:off x="4401084" y="794759"/>
                <a:ext cx="3247402" cy="1734795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59907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Flowchart: Delay 37">
                <a:extLst>
                  <a:ext uri="{FF2B5EF4-FFF2-40B4-BE49-F238E27FC236}">
                    <a16:creationId xmlns:a16="http://schemas.microsoft.com/office/drawing/2014/main" id="{156B7498-9B55-F3E8-032E-04DF7B163C13}"/>
                  </a:ext>
                </a:extLst>
              </p:cNvPr>
              <p:cNvSpPr/>
              <p:nvPr/>
            </p:nvSpPr>
            <p:spPr>
              <a:xfrm>
                <a:off x="6674265" y="794759"/>
                <a:ext cx="1699504" cy="1734796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F334722-9A82-A203-0B20-B81EDF8FD8B6}"/>
                </a:ext>
              </a:extLst>
            </p:cNvPr>
            <p:cNvSpPr/>
            <p:nvPr/>
          </p:nvSpPr>
          <p:spPr>
            <a:xfrm>
              <a:off x="2320053" y="2356441"/>
              <a:ext cx="891389" cy="8591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C3CBE69-9D49-6762-7291-21E4F30BA543}"/>
                </a:ext>
              </a:extLst>
            </p:cNvPr>
            <p:cNvSpPr/>
            <p:nvPr/>
          </p:nvSpPr>
          <p:spPr>
            <a:xfrm>
              <a:off x="2320053" y="3746194"/>
              <a:ext cx="891389" cy="8591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1" name="Elbow Connector 34">
              <a:extLst>
                <a:ext uri="{FF2B5EF4-FFF2-40B4-BE49-F238E27FC236}">
                  <a16:creationId xmlns:a16="http://schemas.microsoft.com/office/drawing/2014/main" id="{774ACF8C-5903-C1E5-7FB1-5E7E7F25DBD9}"/>
                </a:ext>
              </a:extLst>
            </p:cNvPr>
            <p:cNvCxnSpPr>
              <a:cxnSpLocks/>
              <a:stCxn id="39" idx="2"/>
              <a:endCxn id="32" idx="2"/>
            </p:cNvCxnSpPr>
            <p:nvPr/>
          </p:nvCxnSpPr>
          <p:spPr>
            <a:xfrm rot="10800000" flipH="1">
              <a:off x="2320052" y="1416245"/>
              <a:ext cx="17753" cy="1369771"/>
            </a:xfrm>
            <a:prstGeom prst="bentConnector3">
              <a:avLst>
                <a:gd name="adj1" fmla="val -2360280"/>
              </a:avLst>
            </a:prstGeom>
            <a:ln w="381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BF6D10E-437F-97A7-A761-9A1FFC5C1D01}"/>
                </a:ext>
              </a:extLst>
            </p:cNvPr>
            <p:cNvSpPr txBox="1"/>
            <p:nvPr/>
          </p:nvSpPr>
          <p:spPr>
            <a:xfrm>
              <a:off x="3188874" y="2560150"/>
              <a:ext cx="2326919" cy="4001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lgroup Black" pitchFamily="2" charset="-18"/>
                  <a:ea typeface="League Spartan" charset="0"/>
                  <a:cs typeface="Poppins" pitchFamily="2" charset="77"/>
                </a:rPr>
                <a:t>TRANSPARENCY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AAE0C77-8CAF-B5F6-B106-95DD6BA8BBF2}"/>
                </a:ext>
              </a:extLst>
            </p:cNvPr>
            <p:cNvSpPr txBox="1"/>
            <p:nvPr/>
          </p:nvSpPr>
          <p:spPr>
            <a:xfrm>
              <a:off x="3528547" y="3910951"/>
              <a:ext cx="1420582" cy="46166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lgroup Black" pitchFamily="2" charset="-18"/>
                  <a:ea typeface="League Spartan" charset="0"/>
                  <a:cs typeface="Poppins" pitchFamily="2" charset="77"/>
                </a:rPr>
                <a:t>PEOPLE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204A2E1-41B6-AD60-90B3-EA66122832AE}"/>
                </a:ext>
              </a:extLst>
            </p:cNvPr>
            <p:cNvSpPr txBox="1"/>
            <p:nvPr/>
          </p:nvSpPr>
          <p:spPr>
            <a:xfrm>
              <a:off x="5317071" y="798318"/>
              <a:ext cx="1489510" cy="23852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lgroup Regular" pitchFamily="2" charset="-18"/>
                  <a:ea typeface="League Spartan" charset="0"/>
                  <a:cs typeface="Poppins" pitchFamily="2" charset="77"/>
                </a:rPr>
                <a:t>BUSINESS PROXIMITY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1AC2EB9-6323-F120-9BD0-44636E6AF30A}"/>
                </a:ext>
              </a:extLst>
            </p:cNvPr>
            <p:cNvSpPr txBox="1"/>
            <p:nvPr/>
          </p:nvSpPr>
          <p:spPr>
            <a:xfrm>
              <a:off x="5551678" y="1131527"/>
              <a:ext cx="1574470" cy="23852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lgroup Regular" pitchFamily="2" charset="-18"/>
                  <a:ea typeface="League Spartan" charset="0"/>
                  <a:cs typeface="Poppins" pitchFamily="2" charset="77"/>
                </a:rPr>
                <a:t>EFFICIENT OPERATION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2DD3C94-0DA3-B312-8E34-30D1A0CF38F3}"/>
                </a:ext>
              </a:extLst>
            </p:cNvPr>
            <p:cNvSpPr txBox="1"/>
            <p:nvPr/>
          </p:nvSpPr>
          <p:spPr>
            <a:xfrm>
              <a:off x="5517600" y="1489564"/>
              <a:ext cx="1824538" cy="23852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lgroup Regular" pitchFamily="2" charset="-18"/>
                  <a:ea typeface="League Spartan" charset="0"/>
                  <a:cs typeface="Poppins" pitchFamily="2" charset="77"/>
                </a:rPr>
                <a:t>ENHANCE PROJECT CYCLE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6E0FE74-EBA3-CEB6-BFCB-292AA4C60C6F}"/>
                </a:ext>
              </a:extLst>
            </p:cNvPr>
            <p:cNvSpPr txBox="1"/>
            <p:nvPr/>
          </p:nvSpPr>
          <p:spPr>
            <a:xfrm>
              <a:off x="5352927" y="1835644"/>
              <a:ext cx="2172390" cy="23852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lgroup Regular" pitchFamily="2" charset="-18"/>
                  <a:ea typeface="League Spartan" charset="0"/>
                  <a:cs typeface="Poppins" pitchFamily="2" charset="77"/>
                </a:rPr>
                <a:t>INNOVATIVE WAYS OF WORKING</a:t>
              </a:r>
            </a:p>
          </p:txBody>
        </p:sp>
        <p:pic>
          <p:nvPicPr>
            <p:cNvPr id="48" name="Graphic 47" descr="Diamond with solid fill">
              <a:extLst>
                <a:ext uri="{FF2B5EF4-FFF2-40B4-BE49-F238E27FC236}">
                  <a16:creationId xmlns:a16="http://schemas.microsoft.com/office/drawing/2014/main" id="{ED23F3E9-B726-379D-801B-14E8F37BA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535715" y="1162797"/>
              <a:ext cx="488805" cy="488805"/>
            </a:xfrm>
            <a:prstGeom prst="rect">
              <a:avLst/>
            </a:prstGeom>
          </p:spPr>
        </p:pic>
        <p:pic>
          <p:nvPicPr>
            <p:cNvPr id="49" name="Graphic 48" descr="Group of people with solid fill">
              <a:extLst>
                <a:ext uri="{FF2B5EF4-FFF2-40B4-BE49-F238E27FC236}">
                  <a16:creationId xmlns:a16="http://schemas.microsoft.com/office/drawing/2014/main" id="{B111ADCB-478F-EB72-AAF5-5A808CDCD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451479" y="3836616"/>
              <a:ext cx="610337" cy="610337"/>
            </a:xfrm>
            <a:prstGeom prst="rect">
              <a:avLst/>
            </a:prstGeom>
          </p:spPr>
        </p:pic>
        <p:pic>
          <p:nvPicPr>
            <p:cNvPr id="50" name="Graphic 49" descr="Research with solid fill">
              <a:extLst>
                <a:ext uri="{FF2B5EF4-FFF2-40B4-BE49-F238E27FC236}">
                  <a16:creationId xmlns:a16="http://schemas.microsoft.com/office/drawing/2014/main" id="{B33A1F68-84C7-EFE9-3B1D-F33F2A71A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535715" y="2543547"/>
              <a:ext cx="484932" cy="484932"/>
            </a:xfrm>
            <a:prstGeom prst="rect">
              <a:avLst/>
            </a:prstGeom>
          </p:spPr>
        </p:pic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7E17CE16-7CCA-6BB2-3A0E-29DA439F7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658" y="1917768"/>
              <a:ext cx="1339814" cy="1339814"/>
            </a:xfrm>
            <a:custGeom>
              <a:avLst/>
              <a:gdLst>
                <a:gd name="connsiteX0" fmla="*/ 1879397 w 3755261"/>
                <a:gd name="connsiteY0" fmla="*/ 1771386 h 3755261"/>
                <a:gd name="connsiteX1" fmla="*/ 1771385 w 3755261"/>
                <a:gd name="connsiteY1" fmla="*/ 1879071 h 3755261"/>
                <a:gd name="connsiteX2" fmla="*/ 1879397 w 3755261"/>
                <a:gd name="connsiteY2" fmla="*/ 1986756 h 3755261"/>
                <a:gd name="connsiteX3" fmla="*/ 1986755 w 3755261"/>
                <a:gd name="connsiteY3" fmla="*/ 1879071 h 3755261"/>
                <a:gd name="connsiteX4" fmla="*/ 1879397 w 3755261"/>
                <a:gd name="connsiteY4" fmla="*/ 1771386 h 3755261"/>
                <a:gd name="connsiteX5" fmla="*/ 1877956 w 3755261"/>
                <a:gd name="connsiteY5" fmla="*/ 1610090 h 3755261"/>
                <a:gd name="connsiteX6" fmla="*/ 2145172 w 3755261"/>
                <a:gd name="connsiteY6" fmla="*/ 1877958 h 3755261"/>
                <a:gd name="connsiteX7" fmla="*/ 1877956 w 3755261"/>
                <a:gd name="connsiteY7" fmla="*/ 2145174 h 3755261"/>
                <a:gd name="connsiteX8" fmla="*/ 1610088 w 3755261"/>
                <a:gd name="connsiteY8" fmla="*/ 1877958 h 3755261"/>
                <a:gd name="connsiteX9" fmla="*/ 1877956 w 3755261"/>
                <a:gd name="connsiteY9" fmla="*/ 1610090 h 3755261"/>
                <a:gd name="connsiteX10" fmla="*/ 1879398 w 3755261"/>
                <a:gd name="connsiteY10" fmla="*/ 1342220 h 3755261"/>
                <a:gd name="connsiteX11" fmla="*/ 1342222 w 3755261"/>
                <a:gd name="connsiteY11" fmla="*/ 1879071 h 3755261"/>
                <a:gd name="connsiteX12" fmla="*/ 1879398 w 3755261"/>
                <a:gd name="connsiteY12" fmla="*/ 2415921 h 3755261"/>
                <a:gd name="connsiteX13" fmla="*/ 2415921 w 3755261"/>
                <a:gd name="connsiteY13" fmla="*/ 1879071 h 3755261"/>
                <a:gd name="connsiteX14" fmla="*/ 1879398 w 3755261"/>
                <a:gd name="connsiteY14" fmla="*/ 1342220 h 3755261"/>
                <a:gd name="connsiteX15" fmla="*/ 1879072 w 3755261"/>
                <a:gd name="connsiteY15" fmla="*/ 1074353 h 3755261"/>
                <a:gd name="connsiteX16" fmla="*/ 2683790 w 3755261"/>
                <a:gd name="connsiteY16" fmla="*/ 1879071 h 3755261"/>
                <a:gd name="connsiteX17" fmla="*/ 1879072 w 3755261"/>
                <a:gd name="connsiteY17" fmla="*/ 2683789 h 3755261"/>
                <a:gd name="connsiteX18" fmla="*/ 1074353 w 3755261"/>
                <a:gd name="connsiteY18" fmla="*/ 1879071 h 3755261"/>
                <a:gd name="connsiteX19" fmla="*/ 1879072 w 3755261"/>
                <a:gd name="connsiteY19" fmla="*/ 1074353 h 3755261"/>
                <a:gd name="connsiteX20" fmla="*/ 1879398 w 3755261"/>
                <a:gd name="connsiteY20" fmla="*/ 806484 h 3755261"/>
                <a:gd name="connsiteX21" fmla="*/ 806486 w 3755261"/>
                <a:gd name="connsiteY21" fmla="*/ 1879071 h 3755261"/>
                <a:gd name="connsiteX22" fmla="*/ 1879398 w 3755261"/>
                <a:gd name="connsiteY22" fmla="*/ 2951657 h 3755261"/>
                <a:gd name="connsiteX23" fmla="*/ 2951657 w 3755261"/>
                <a:gd name="connsiteY23" fmla="*/ 1879071 h 3755261"/>
                <a:gd name="connsiteX24" fmla="*/ 1879398 w 3755261"/>
                <a:gd name="connsiteY24" fmla="*/ 806484 h 3755261"/>
                <a:gd name="connsiteX25" fmla="*/ 1880837 w 3755261"/>
                <a:gd name="connsiteY25" fmla="*/ 538616 h 3755261"/>
                <a:gd name="connsiteX26" fmla="*/ 3222405 w 3755261"/>
                <a:gd name="connsiteY26" fmla="*/ 1879070 h 3755261"/>
                <a:gd name="connsiteX27" fmla="*/ 1880837 w 3755261"/>
                <a:gd name="connsiteY27" fmla="*/ 3219524 h 3755261"/>
                <a:gd name="connsiteX28" fmla="*/ 538616 w 3755261"/>
                <a:gd name="connsiteY28" fmla="*/ 1879070 h 3755261"/>
                <a:gd name="connsiteX29" fmla="*/ 1880837 w 3755261"/>
                <a:gd name="connsiteY29" fmla="*/ 538616 h 3755261"/>
                <a:gd name="connsiteX30" fmla="*/ 1877957 w 3755261"/>
                <a:gd name="connsiteY30" fmla="*/ 267870 h 3755261"/>
                <a:gd name="connsiteX31" fmla="*/ 267868 w 3755261"/>
                <a:gd name="connsiteY31" fmla="*/ 1877633 h 3755261"/>
                <a:gd name="connsiteX32" fmla="*/ 1877957 w 3755261"/>
                <a:gd name="connsiteY32" fmla="*/ 3487395 h 3755261"/>
                <a:gd name="connsiteX33" fmla="*/ 3487393 w 3755261"/>
                <a:gd name="connsiteY33" fmla="*/ 1877633 h 3755261"/>
                <a:gd name="connsiteX34" fmla="*/ 1877957 w 3755261"/>
                <a:gd name="connsiteY34" fmla="*/ 267870 h 3755261"/>
                <a:gd name="connsiteX35" fmla="*/ 1878284 w 3755261"/>
                <a:gd name="connsiteY35" fmla="*/ 0 h 3755261"/>
                <a:gd name="connsiteX36" fmla="*/ 3755261 w 3755261"/>
                <a:gd name="connsiteY36" fmla="*/ 1877631 h 3755261"/>
                <a:gd name="connsiteX37" fmla="*/ 1878284 w 3755261"/>
                <a:gd name="connsiteY37" fmla="*/ 3755261 h 3755261"/>
                <a:gd name="connsiteX38" fmla="*/ 0 w 3755261"/>
                <a:gd name="connsiteY38" fmla="*/ 1877631 h 3755261"/>
                <a:gd name="connsiteX39" fmla="*/ 1878284 w 3755261"/>
                <a:gd name="connsiteY39" fmla="*/ 0 h 375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755261" h="3755261">
                  <a:moveTo>
                    <a:pt x="1879397" y="1771386"/>
                  </a:moveTo>
                  <a:cubicBezTo>
                    <a:pt x="1819172" y="1771386"/>
                    <a:pt x="1771385" y="1819681"/>
                    <a:pt x="1771385" y="1879071"/>
                  </a:cubicBezTo>
                  <a:cubicBezTo>
                    <a:pt x="1771385" y="1938461"/>
                    <a:pt x="1819172" y="1986756"/>
                    <a:pt x="1879397" y="1986756"/>
                  </a:cubicBezTo>
                  <a:cubicBezTo>
                    <a:pt x="1938967" y="1986756"/>
                    <a:pt x="1986755" y="1938461"/>
                    <a:pt x="1986755" y="1879071"/>
                  </a:cubicBezTo>
                  <a:cubicBezTo>
                    <a:pt x="1986755" y="1819681"/>
                    <a:pt x="1938967" y="1771386"/>
                    <a:pt x="1879397" y="1771386"/>
                  </a:cubicBezTo>
                  <a:close/>
                  <a:moveTo>
                    <a:pt x="1877956" y="1610090"/>
                  </a:moveTo>
                  <a:cubicBezTo>
                    <a:pt x="2025903" y="1610090"/>
                    <a:pt x="2145172" y="1730012"/>
                    <a:pt x="2145172" y="1877958"/>
                  </a:cubicBezTo>
                  <a:cubicBezTo>
                    <a:pt x="2145172" y="2025253"/>
                    <a:pt x="2025903" y="2145174"/>
                    <a:pt x="1877956" y="2145174"/>
                  </a:cubicBezTo>
                  <a:cubicBezTo>
                    <a:pt x="1730010" y="2145174"/>
                    <a:pt x="1610088" y="2025253"/>
                    <a:pt x="1610088" y="1877958"/>
                  </a:cubicBezTo>
                  <a:cubicBezTo>
                    <a:pt x="1610088" y="1730012"/>
                    <a:pt x="1730010" y="1610090"/>
                    <a:pt x="1877956" y="1610090"/>
                  </a:cubicBezTo>
                  <a:close/>
                  <a:moveTo>
                    <a:pt x="1879398" y="1342220"/>
                  </a:moveTo>
                  <a:cubicBezTo>
                    <a:pt x="1582710" y="1342220"/>
                    <a:pt x="1342222" y="1582562"/>
                    <a:pt x="1342222" y="1879071"/>
                  </a:cubicBezTo>
                  <a:cubicBezTo>
                    <a:pt x="1342222" y="2175579"/>
                    <a:pt x="1582710" y="2415921"/>
                    <a:pt x="1879398" y="2415921"/>
                  </a:cubicBezTo>
                  <a:cubicBezTo>
                    <a:pt x="2175433" y="2415921"/>
                    <a:pt x="2415921" y="2175579"/>
                    <a:pt x="2415921" y="1879071"/>
                  </a:cubicBezTo>
                  <a:cubicBezTo>
                    <a:pt x="2415921" y="1582562"/>
                    <a:pt x="2175433" y="1342220"/>
                    <a:pt x="1879398" y="1342220"/>
                  </a:cubicBezTo>
                  <a:close/>
                  <a:moveTo>
                    <a:pt x="1879072" y="1074353"/>
                  </a:moveTo>
                  <a:cubicBezTo>
                    <a:pt x="2323234" y="1074353"/>
                    <a:pt x="2683790" y="1435269"/>
                    <a:pt x="2683790" y="1879071"/>
                  </a:cubicBezTo>
                  <a:cubicBezTo>
                    <a:pt x="2683790" y="2322873"/>
                    <a:pt x="2323234" y="2683789"/>
                    <a:pt x="1879072" y="2683789"/>
                  </a:cubicBezTo>
                  <a:cubicBezTo>
                    <a:pt x="1434256" y="2683789"/>
                    <a:pt x="1074353" y="2322873"/>
                    <a:pt x="1074353" y="1879071"/>
                  </a:cubicBezTo>
                  <a:cubicBezTo>
                    <a:pt x="1074353" y="1435269"/>
                    <a:pt x="1434256" y="1074353"/>
                    <a:pt x="1879072" y="1074353"/>
                  </a:cubicBezTo>
                  <a:close/>
                  <a:moveTo>
                    <a:pt x="1879398" y="806484"/>
                  </a:moveTo>
                  <a:cubicBezTo>
                    <a:pt x="1286456" y="806484"/>
                    <a:pt x="806486" y="1286308"/>
                    <a:pt x="806486" y="1879071"/>
                  </a:cubicBezTo>
                  <a:cubicBezTo>
                    <a:pt x="806486" y="2471180"/>
                    <a:pt x="1286456" y="2951657"/>
                    <a:pt x="1879398" y="2951657"/>
                  </a:cubicBezTo>
                  <a:cubicBezTo>
                    <a:pt x="2471687" y="2951657"/>
                    <a:pt x="2951657" y="2471180"/>
                    <a:pt x="2951657" y="1879071"/>
                  </a:cubicBezTo>
                  <a:cubicBezTo>
                    <a:pt x="2951657" y="1286308"/>
                    <a:pt x="2471687" y="806484"/>
                    <a:pt x="1879398" y="806484"/>
                  </a:cubicBezTo>
                  <a:close/>
                  <a:moveTo>
                    <a:pt x="1880837" y="538616"/>
                  </a:moveTo>
                  <a:cubicBezTo>
                    <a:pt x="2621215" y="538616"/>
                    <a:pt x="3222405" y="1138654"/>
                    <a:pt x="3222405" y="1879070"/>
                  </a:cubicBezTo>
                  <a:cubicBezTo>
                    <a:pt x="3222405" y="2619487"/>
                    <a:pt x="2621215" y="3219524"/>
                    <a:pt x="1880837" y="3219524"/>
                  </a:cubicBezTo>
                  <a:cubicBezTo>
                    <a:pt x="1139806" y="3219524"/>
                    <a:pt x="538616" y="2619487"/>
                    <a:pt x="538616" y="1879070"/>
                  </a:cubicBezTo>
                  <a:cubicBezTo>
                    <a:pt x="538616" y="1138654"/>
                    <a:pt x="1139806" y="538616"/>
                    <a:pt x="1880837" y="538616"/>
                  </a:cubicBezTo>
                  <a:close/>
                  <a:moveTo>
                    <a:pt x="1877957" y="267870"/>
                  </a:moveTo>
                  <a:cubicBezTo>
                    <a:pt x="988979" y="267870"/>
                    <a:pt x="267868" y="987821"/>
                    <a:pt x="267868" y="1877633"/>
                  </a:cubicBezTo>
                  <a:cubicBezTo>
                    <a:pt x="267868" y="2766138"/>
                    <a:pt x="988979" y="3487395"/>
                    <a:pt x="1877957" y="3487395"/>
                  </a:cubicBezTo>
                  <a:cubicBezTo>
                    <a:pt x="2766935" y="3487395"/>
                    <a:pt x="3487393" y="2766138"/>
                    <a:pt x="3487393" y="1877633"/>
                  </a:cubicBezTo>
                  <a:cubicBezTo>
                    <a:pt x="3487393" y="987821"/>
                    <a:pt x="2766935" y="267870"/>
                    <a:pt x="1877957" y="267870"/>
                  </a:cubicBezTo>
                  <a:close/>
                  <a:moveTo>
                    <a:pt x="1878284" y="0"/>
                  </a:moveTo>
                  <a:cubicBezTo>
                    <a:pt x="2914736" y="0"/>
                    <a:pt x="3755261" y="840526"/>
                    <a:pt x="3755261" y="1877631"/>
                  </a:cubicBezTo>
                  <a:cubicBezTo>
                    <a:pt x="3755261" y="2914736"/>
                    <a:pt x="2914736" y="3755261"/>
                    <a:pt x="1878284" y="3755261"/>
                  </a:cubicBezTo>
                  <a:cubicBezTo>
                    <a:pt x="841179" y="3755261"/>
                    <a:pt x="0" y="2914736"/>
                    <a:pt x="0" y="1877631"/>
                  </a:cubicBezTo>
                  <a:cubicBezTo>
                    <a:pt x="0" y="840526"/>
                    <a:pt x="841179" y="0"/>
                    <a:pt x="18782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6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E0E76F6F-1363-6F2D-B358-13F4466E34F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300000">
              <a:off x="1067144" y="2695346"/>
              <a:ext cx="982194" cy="984249"/>
            </a:xfrm>
            <a:custGeom>
              <a:avLst/>
              <a:gdLst>
                <a:gd name="connsiteX0" fmla="*/ 2444725 w 2752918"/>
                <a:gd name="connsiteY0" fmla="*/ 0 h 2758678"/>
                <a:gd name="connsiteX1" fmla="*/ 2442216 w 2752918"/>
                <a:gd name="connsiteY1" fmla="*/ 261489 h 2758678"/>
                <a:gd name="connsiteX2" fmla="*/ 2456827 w 2752918"/>
                <a:gd name="connsiteY2" fmla="*/ 255320 h 2758678"/>
                <a:gd name="connsiteX3" fmla="*/ 2490457 w 2752918"/>
                <a:gd name="connsiteY3" fmla="*/ 269519 h 2758678"/>
                <a:gd name="connsiteX4" fmla="*/ 2503681 w 2752918"/>
                <a:gd name="connsiteY4" fmla="*/ 303140 h 2758678"/>
                <a:gd name="connsiteX5" fmla="*/ 2499018 w 2752918"/>
                <a:gd name="connsiteY5" fmla="*/ 314995 h 2758678"/>
                <a:gd name="connsiteX6" fmla="*/ 2752918 w 2752918"/>
                <a:gd name="connsiteY6" fmla="*/ 308193 h 2758678"/>
                <a:gd name="connsiteX7" fmla="*/ 2369394 w 2752918"/>
                <a:gd name="connsiteY7" fmla="*/ 693385 h 2758678"/>
                <a:gd name="connsiteX8" fmla="*/ 2234785 w 2752918"/>
                <a:gd name="connsiteY8" fmla="*/ 688489 h 2758678"/>
                <a:gd name="connsiteX9" fmla="*/ 2130092 w 2752918"/>
                <a:gd name="connsiteY9" fmla="*/ 697022 h 2758678"/>
                <a:gd name="connsiteX10" fmla="*/ 389013 w 2752918"/>
                <a:gd name="connsiteY10" fmla="*/ 2437598 h 2758678"/>
                <a:gd name="connsiteX11" fmla="*/ 618611 w 2752918"/>
                <a:gd name="connsiteY11" fmla="*/ 2498965 h 2758678"/>
                <a:gd name="connsiteX12" fmla="*/ 0 w 2752918"/>
                <a:gd name="connsiteY12" fmla="*/ 2758678 h 2758678"/>
                <a:gd name="connsiteX13" fmla="*/ 259712 w 2752918"/>
                <a:gd name="connsiteY13" fmla="*/ 2140066 h 2758678"/>
                <a:gd name="connsiteX14" fmla="*/ 321501 w 2752918"/>
                <a:gd name="connsiteY14" fmla="*/ 2371244 h 2758678"/>
                <a:gd name="connsiteX15" fmla="*/ 2059533 w 2752918"/>
                <a:gd name="connsiteY15" fmla="*/ 633188 h 2758678"/>
                <a:gd name="connsiteX16" fmla="*/ 2060720 w 2752918"/>
                <a:gd name="connsiteY16" fmla="*/ 400560 h 2758678"/>
                <a:gd name="connsiteX17" fmla="*/ 2059416 w 2752918"/>
                <a:gd name="connsiteY17" fmla="*/ 386184 h 275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752918" h="2758678">
                  <a:moveTo>
                    <a:pt x="2444725" y="0"/>
                  </a:moveTo>
                  <a:lnTo>
                    <a:pt x="2442216" y="261489"/>
                  </a:lnTo>
                  <a:lnTo>
                    <a:pt x="2456827" y="255320"/>
                  </a:lnTo>
                  <a:cubicBezTo>
                    <a:pt x="2469071" y="255320"/>
                    <a:pt x="2481315" y="260053"/>
                    <a:pt x="2490457" y="269519"/>
                  </a:cubicBezTo>
                  <a:cubicBezTo>
                    <a:pt x="2499273" y="278986"/>
                    <a:pt x="2503681" y="291063"/>
                    <a:pt x="2503681" y="303140"/>
                  </a:cubicBezTo>
                  <a:lnTo>
                    <a:pt x="2499018" y="314995"/>
                  </a:lnTo>
                  <a:lnTo>
                    <a:pt x="2752918" y="308193"/>
                  </a:lnTo>
                  <a:lnTo>
                    <a:pt x="2369394" y="693385"/>
                  </a:lnTo>
                  <a:cubicBezTo>
                    <a:pt x="2324062" y="689142"/>
                    <a:pt x="2279220" y="687510"/>
                    <a:pt x="2234785" y="688489"/>
                  </a:cubicBezTo>
                  <a:lnTo>
                    <a:pt x="2130092" y="697022"/>
                  </a:lnTo>
                  <a:lnTo>
                    <a:pt x="389013" y="2437598"/>
                  </a:lnTo>
                  <a:lnTo>
                    <a:pt x="618611" y="2498965"/>
                  </a:lnTo>
                  <a:lnTo>
                    <a:pt x="0" y="2758678"/>
                  </a:lnTo>
                  <a:lnTo>
                    <a:pt x="259712" y="2140066"/>
                  </a:lnTo>
                  <a:lnTo>
                    <a:pt x="321501" y="2371244"/>
                  </a:lnTo>
                  <a:lnTo>
                    <a:pt x="2059533" y="633188"/>
                  </a:lnTo>
                  <a:lnTo>
                    <a:pt x="2060720" y="400560"/>
                  </a:lnTo>
                  <a:lnTo>
                    <a:pt x="2059416" y="386184"/>
                  </a:lnTo>
                  <a:close/>
                </a:path>
              </a:pathLst>
            </a:custGeom>
            <a:solidFill>
              <a:schemeClr val="accent6">
                <a:alpha val="6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6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F5FFFA68-0E59-F009-F907-2A588441B937}"/>
                </a:ext>
              </a:extLst>
            </p:cNvPr>
            <p:cNvGrpSpPr/>
            <p:nvPr/>
          </p:nvGrpSpPr>
          <p:grpSpPr>
            <a:xfrm>
              <a:off x="426893" y="1817058"/>
              <a:ext cx="1545575" cy="2617968"/>
              <a:chOff x="376434" y="2131859"/>
              <a:chExt cx="2165988" cy="3668853"/>
            </a:xfrm>
          </p:grpSpPr>
          <p:sp>
            <p:nvSpPr>
              <p:cNvPr id="54" name="Freeform 19">
                <a:extLst>
                  <a:ext uri="{FF2B5EF4-FFF2-40B4-BE49-F238E27FC236}">
                    <a16:creationId xmlns:a16="http://schemas.microsoft.com/office/drawing/2014/main" id="{F5A731F7-0222-B180-09A1-EC6CBB47FF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434" y="2131859"/>
                <a:ext cx="2165988" cy="2744928"/>
              </a:xfrm>
              <a:custGeom>
                <a:avLst/>
                <a:gdLst>
                  <a:gd name="T0" fmla="*/ 1804 w 6634"/>
                  <a:gd name="T1" fmla="*/ 7056 h 8404"/>
                  <a:gd name="T2" fmla="*/ 1744 w 6634"/>
                  <a:gd name="T3" fmla="*/ 6855 h 8404"/>
                  <a:gd name="T4" fmla="*/ 1318 w 6634"/>
                  <a:gd name="T5" fmla="*/ 5855 h 8404"/>
                  <a:gd name="T6" fmla="*/ 687 w 6634"/>
                  <a:gd name="T7" fmla="*/ 4680 h 8404"/>
                  <a:gd name="T8" fmla="*/ 441 w 6634"/>
                  <a:gd name="T9" fmla="*/ 3318 h 8404"/>
                  <a:gd name="T10" fmla="*/ 1286 w 6634"/>
                  <a:gd name="T11" fmla="*/ 1282 h 8404"/>
                  <a:gd name="T12" fmla="*/ 3317 w 6634"/>
                  <a:gd name="T13" fmla="*/ 443 h 8404"/>
                  <a:gd name="T14" fmla="*/ 5348 w 6634"/>
                  <a:gd name="T15" fmla="*/ 1282 h 8404"/>
                  <a:gd name="T16" fmla="*/ 6191 w 6634"/>
                  <a:gd name="T17" fmla="*/ 3318 h 8404"/>
                  <a:gd name="T18" fmla="*/ 5946 w 6634"/>
                  <a:gd name="T19" fmla="*/ 4680 h 8404"/>
                  <a:gd name="T20" fmla="*/ 5316 w 6634"/>
                  <a:gd name="T21" fmla="*/ 5855 h 8404"/>
                  <a:gd name="T22" fmla="*/ 4889 w 6634"/>
                  <a:gd name="T23" fmla="*/ 6855 h 8404"/>
                  <a:gd name="T24" fmla="*/ 4829 w 6634"/>
                  <a:gd name="T25" fmla="*/ 7056 h 8404"/>
                  <a:gd name="T26" fmla="*/ 4764 w 6634"/>
                  <a:gd name="T27" fmla="*/ 7288 h 8404"/>
                  <a:gd name="T28" fmla="*/ 4437 w 6634"/>
                  <a:gd name="T29" fmla="*/ 7816 h 8404"/>
                  <a:gd name="T30" fmla="*/ 3317 w 6634"/>
                  <a:gd name="T31" fmla="*/ 7961 h 8404"/>
                  <a:gd name="T32" fmla="*/ 2198 w 6634"/>
                  <a:gd name="T33" fmla="*/ 7816 h 8404"/>
                  <a:gd name="T34" fmla="*/ 1870 w 6634"/>
                  <a:gd name="T35" fmla="*/ 7288 h 8404"/>
                  <a:gd name="T36" fmla="*/ 3317 w 6634"/>
                  <a:gd name="T37" fmla="*/ 8403 h 8404"/>
                  <a:gd name="T38" fmla="*/ 4644 w 6634"/>
                  <a:gd name="T39" fmla="*/ 8207 h 8404"/>
                  <a:gd name="T40" fmla="*/ 5191 w 6634"/>
                  <a:gd name="T41" fmla="*/ 7399 h 8404"/>
                  <a:gd name="T42" fmla="*/ 5249 w 6634"/>
                  <a:gd name="T43" fmla="*/ 7193 h 8404"/>
                  <a:gd name="T44" fmla="*/ 5315 w 6634"/>
                  <a:gd name="T45" fmla="*/ 6976 h 8404"/>
                  <a:gd name="T46" fmla="*/ 5682 w 6634"/>
                  <a:gd name="T47" fmla="*/ 6105 h 8404"/>
                  <a:gd name="T48" fmla="*/ 6361 w 6634"/>
                  <a:gd name="T49" fmla="*/ 4835 h 8404"/>
                  <a:gd name="T50" fmla="*/ 6633 w 6634"/>
                  <a:gd name="T51" fmla="*/ 3318 h 8404"/>
                  <a:gd name="T52" fmla="*/ 5660 w 6634"/>
                  <a:gd name="T53" fmla="*/ 970 h 8404"/>
                  <a:gd name="T54" fmla="*/ 3317 w 6634"/>
                  <a:gd name="T55" fmla="*/ 0 h 8404"/>
                  <a:gd name="T56" fmla="*/ 973 w 6634"/>
                  <a:gd name="T57" fmla="*/ 970 h 8404"/>
                  <a:gd name="T58" fmla="*/ 0 w 6634"/>
                  <a:gd name="T59" fmla="*/ 3318 h 8404"/>
                  <a:gd name="T60" fmla="*/ 273 w 6634"/>
                  <a:gd name="T61" fmla="*/ 4835 h 8404"/>
                  <a:gd name="T62" fmla="*/ 953 w 6634"/>
                  <a:gd name="T63" fmla="*/ 6105 h 8404"/>
                  <a:gd name="T64" fmla="*/ 1320 w 6634"/>
                  <a:gd name="T65" fmla="*/ 6976 h 8404"/>
                  <a:gd name="T66" fmla="*/ 1384 w 6634"/>
                  <a:gd name="T67" fmla="*/ 7193 h 8404"/>
                  <a:gd name="T68" fmla="*/ 1442 w 6634"/>
                  <a:gd name="T69" fmla="*/ 7399 h 8404"/>
                  <a:gd name="T70" fmla="*/ 1990 w 6634"/>
                  <a:gd name="T71" fmla="*/ 8207 h 8404"/>
                  <a:gd name="T72" fmla="*/ 3317 w 6634"/>
                  <a:gd name="T73" fmla="*/ 8403 h 8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634" h="8404">
                    <a:moveTo>
                      <a:pt x="1804" y="7056"/>
                    </a:moveTo>
                    <a:lnTo>
                      <a:pt x="1804" y="7056"/>
                    </a:lnTo>
                    <a:cubicBezTo>
                      <a:pt x="1784" y="6995"/>
                      <a:pt x="1764" y="6927"/>
                      <a:pt x="1744" y="6855"/>
                    </a:cubicBezTo>
                    <a:lnTo>
                      <a:pt x="1744" y="6855"/>
                    </a:lnTo>
                    <a:cubicBezTo>
                      <a:pt x="1661" y="6567"/>
                      <a:pt x="1558" y="6208"/>
                      <a:pt x="1318" y="5855"/>
                    </a:cubicBezTo>
                    <a:lnTo>
                      <a:pt x="1318" y="5855"/>
                    </a:lnTo>
                    <a:cubicBezTo>
                      <a:pt x="1029" y="5430"/>
                      <a:pt x="827" y="5057"/>
                      <a:pt x="687" y="4680"/>
                    </a:cubicBezTo>
                    <a:lnTo>
                      <a:pt x="687" y="4680"/>
                    </a:lnTo>
                    <a:cubicBezTo>
                      <a:pt x="523" y="4239"/>
                      <a:pt x="441" y="3793"/>
                      <a:pt x="441" y="3318"/>
                    </a:cubicBezTo>
                    <a:lnTo>
                      <a:pt x="441" y="3318"/>
                    </a:lnTo>
                    <a:cubicBezTo>
                      <a:pt x="441" y="2549"/>
                      <a:pt x="741" y="1827"/>
                      <a:pt x="1286" y="1282"/>
                    </a:cubicBezTo>
                    <a:lnTo>
                      <a:pt x="1286" y="1282"/>
                    </a:lnTo>
                    <a:cubicBezTo>
                      <a:pt x="1829" y="741"/>
                      <a:pt x="2550" y="443"/>
                      <a:pt x="3317" y="443"/>
                    </a:cubicBezTo>
                    <a:lnTo>
                      <a:pt x="3317" y="443"/>
                    </a:lnTo>
                    <a:cubicBezTo>
                      <a:pt x="4083" y="443"/>
                      <a:pt x="4804" y="741"/>
                      <a:pt x="5348" y="1282"/>
                    </a:cubicBezTo>
                    <a:lnTo>
                      <a:pt x="5348" y="1282"/>
                    </a:lnTo>
                    <a:cubicBezTo>
                      <a:pt x="5892" y="1827"/>
                      <a:pt x="6191" y="2549"/>
                      <a:pt x="6191" y="3318"/>
                    </a:cubicBezTo>
                    <a:lnTo>
                      <a:pt x="6191" y="3318"/>
                    </a:lnTo>
                    <a:cubicBezTo>
                      <a:pt x="6191" y="3793"/>
                      <a:pt x="6112" y="4239"/>
                      <a:pt x="5946" y="4680"/>
                    </a:cubicBezTo>
                    <a:lnTo>
                      <a:pt x="5946" y="4680"/>
                    </a:lnTo>
                    <a:cubicBezTo>
                      <a:pt x="5806" y="5057"/>
                      <a:pt x="5606" y="5430"/>
                      <a:pt x="5316" y="5855"/>
                    </a:cubicBezTo>
                    <a:lnTo>
                      <a:pt x="5316" y="5855"/>
                    </a:lnTo>
                    <a:cubicBezTo>
                      <a:pt x="5075" y="6208"/>
                      <a:pt x="4972" y="6567"/>
                      <a:pt x="4889" y="6855"/>
                    </a:cubicBezTo>
                    <a:lnTo>
                      <a:pt x="4889" y="6855"/>
                    </a:lnTo>
                    <a:cubicBezTo>
                      <a:pt x="4869" y="6927"/>
                      <a:pt x="4849" y="6995"/>
                      <a:pt x="4829" y="7056"/>
                    </a:cubicBezTo>
                    <a:lnTo>
                      <a:pt x="4829" y="7056"/>
                    </a:lnTo>
                    <a:cubicBezTo>
                      <a:pt x="4802" y="7139"/>
                      <a:pt x="4782" y="7219"/>
                      <a:pt x="4764" y="7288"/>
                    </a:cubicBezTo>
                    <a:lnTo>
                      <a:pt x="4764" y="7288"/>
                    </a:lnTo>
                    <a:cubicBezTo>
                      <a:pt x="4706" y="7508"/>
                      <a:pt x="4657" y="7699"/>
                      <a:pt x="4437" y="7816"/>
                    </a:cubicBezTo>
                    <a:lnTo>
                      <a:pt x="4437" y="7816"/>
                    </a:lnTo>
                    <a:cubicBezTo>
                      <a:pt x="4242" y="7920"/>
                      <a:pt x="3928" y="7961"/>
                      <a:pt x="3317" y="7961"/>
                    </a:cubicBezTo>
                    <a:lnTo>
                      <a:pt x="3317" y="7961"/>
                    </a:lnTo>
                    <a:cubicBezTo>
                      <a:pt x="2705" y="7961"/>
                      <a:pt x="2391" y="7920"/>
                      <a:pt x="2198" y="7816"/>
                    </a:cubicBezTo>
                    <a:lnTo>
                      <a:pt x="2198" y="7816"/>
                    </a:lnTo>
                    <a:cubicBezTo>
                      <a:pt x="1977" y="7699"/>
                      <a:pt x="1927" y="7508"/>
                      <a:pt x="1870" y="7288"/>
                    </a:cubicBezTo>
                    <a:lnTo>
                      <a:pt x="1870" y="7288"/>
                    </a:lnTo>
                    <a:cubicBezTo>
                      <a:pt x="1851" y="7219"/>
                      <a:pt x="1831" y="7139"/>
                      <a:pt x="1804" y="7056"/>
                    </a:cubicBezTo>
                    <a:close/>
                    <a:moveTo>
                      <a:pt x="3317" y="8403"/>
                    </a:moveTo>
                    <a:lnTo>
                      <a:pt x="3317" y="8403"/>
                    </a:lnTo>
                    <a:cubicBezTo>
                      <a:pt x="4017" y="8403"/>
                      <a:pt x="4377" y="8349"/>
                      <a:pt x="4644" y="8207"/>
                    </a:cubicBezTo>
                    <a:lnTo>
                      <a:pt x="4644" y="8207"/>
                    </a:lnTo>
                    <a:cubicBezTo>
                      <a:pt x="5035" y="7997"/>
                      <a:pt x="5126" y="7651"/>
                      <a:pt x="5191" y="7399"/>
                    </a:cubicBezTo>
                    <a:lnTo>
                      <a:pt x="5191" y="7399"/>
                    </a:lnTo>
                    <a:cubicBezTo>
                      <a:pt x="5208" y="7333"/>
                      <a:pt x="5227" y="7264"/>
                      <a:pt x="5249" y="7193"/>
                    </a:cubicBezTo>
                    <a:lnTo>
                      <a:pt x="5249" y="7193"/>
                    </a:lnTo>
                    <a:cubicBezTo>
                      <a:pt x="5272" y="7125"/>
                      <a:pt x="5293" y="7052"/>
                      <a:pt x="5315" y="6976"/>
                    </a:cubicBezTo>
                    <a:lnTo>
                      <a:pt x="5315" y="6976"/>
                    </a:lnTo>
                    <a:cubicBezTo>
                      <a:pt x="5392" y="6706"/>
                      <a:pt x="5480" y="6398"/>
                      <a:pt x="5682" y="6105"/>
                    </a:cubicBezTo>
                    <a:lnTo>
                      <a:pt x="5682" y="6105"/>
                    </a:lnTo>
                    <a:cubicBezTo>
                      <a:pt x="5992" y="5650"/>
                      <a:pt x="6208" y="5246"/>
                      <a:pt x="6361" y="4835"/>
                    </a:cubicBezTo>
                    <a:lnTo>
                      <a:pt x="6361" y="4835"/>
                    </a:lnTo>
                    <a:cubicBezTo>
                      <a:pt x="6545" y="4343"/>
                      <a:pt x="6633" y="3847"/>
                      <a:pt x="6633" y="3318"/>
                    </a:cubicBezTo>
                    <a:lnTo>
                      <a:pt x="6633" y="3318"/>
                    </a:lnTo>
                    <a:cubicBezTo>
                      <a:pt x="6633" y="2431"/>
                      <a:pt x="6288" y="1597"/>
                      <a:pt x="5660" y="970"/>
                    </a:cubicBezTo>
                    <a:lnTo>
                      <a:pt x="5660" y="970"/>
                    </a:lnTo>
                    <a:cubicBezTo>
                      <a:pt x="5034" y="345"/>
                      <a:pt x="4201" y="0"/>
                      <a:pt x="3317" y="0"/>
                    </a:cubicBezTo>
                    <a:lnTo>
                      <a:pt x="3317" y="0"/>
                    </a:lnTo>
                    <a:cubicBezTo>
                      <a:pt x="2432" y="0"/>
                      <a:pt x="1600" y="345"/>
                      <a:pt x="973" y="970"/>
                    </a:cubicBezTo>
                    <a:lnTo>
                      <a:pt x="973" y="970"/>
                    </a:lnTo>
                    <a:cubicBezTo>
                      <a:pt x="345" y="1597"/>
                      <a:pt x="0" y="2431"/>
                      <a:pt x="0" y="3318"/>
                    </a:cubicBezTo>
                    <a:lnTo>
                      <a:pt x="0" y="3318"/>
                    </a:lnTo>
                    <a:cubicBezTo>
                      <a:pt x="0" y="3847"/>
                      <a:pt x="89" y="4343"/>
                      <a:pt x="273" y="4835"/>
                    </a:cubicBezTo>
                    <a:lnTo>
                      <a:pt x="273" y="4835"/>
                    </a:lnTo>
                    <a:cubicBezTo>
                      <a:pt x="425" y="5246"/>
                      <a:pt x="642" y="5650"/>
                      <a:pt x="953" y="6105"/>
                    </a:cubicBezTo>
                    <a:lnTo>
                      <a:pt x="953" y="6105"/>
                    </a:lnTo>
                    <a:cubicBezTo>
                      <a:pt x="1153" y="6398"/>
                      <a:pt x="1241" y="6706"/>
                      <a:pt x="1320" y="6976"/>
                    </a:cubicBezTo>
                    <a:lnTo>
                      <a:pt x="1320" y="6976"/>
                    </a:lnTo>
                    <a:cubicBezTo>
                      <a:pt x="1341" y="7053"/>
                      <a:pt x="1361" y="7125"/>
                      <a:pt x="1384" y="7193"/>
                    </a:cubicBezTo>
                    <a:lnTo>
                      <a:pt x="1384" y="7193"/>
                    </a:lnTo>
                    <a:cubicBezTo>
                      <a:pt x="1407" y="7264"/>
                      <a:pt x="1424" y="7333"/>
                      <a:pt x="1442" y="7399"/>
                    </a:cubicBezTo>
                    <a:lnTo>
                      <a:pt x="1442" y="7399"/>
                    </a:lnTo>
                    <a:cubicBezTo>
                      <a:pt x="1507" y="7651"/>
                      <a:pt x="1598" y="7997"/>
                      <a:pt x="1990" y="8207"/>
                    </a:cubicBezTo>
                    <a:lnTo>
                      <a:pt x="1990" y="8207"/>
                    </a:lnTo>
                    <a:cubicBezTo>
                      <a:pt x="2257" y="8349"/>
                      <a:pt x="2617" y="8403"/>
                      <a:pt x="3317" y="840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26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51DCFE7C-9160-9F2F-359A-B125CDF43F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77712" y="4876787"/>
                <a:ext cx="1181100" cy="923925"/>
              </a:xfrm>
              <a:prstGeom prst="rect">
                <a:avLst/>
              </a:prstGeom>
            </p:spPr>
          </p:pic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0891BB99-C5D1-BBB4-169B-BD447F2DB615}"/>
                </a:ext>
              </a:extLst>
            </p:cNvPr>
            <p:cNvGrpSpPr/>
            <p:nvPr/>
          </p:nvGrpSpPr>
          <p:grpSpPr>
            <a:xfrm>
              <a:off x="1201745" y="1601249"/>
              <a:ext cx="982196" cy="984481"/>
              <a:chOff x="13473453" y="2717327"/>
              <a:chExt cx="2752918" cy="2759330"/>
            </a:xfrm>
          </p:grpSpPr>
          <p:sp>
            <p:nvSpPr>
              <p:cNvPr id="58" name="Freeform 38">
                <a:extLst>
                  <a:ext uri="{FF2B5EF4-FFF2-40B4-BE49-F238E27FC236}">
                    <a16:creationId xmlns:a16="http://schemas.microsoft.com/office/drawing/2014/main" id="{FE4E4A34-109E-19D7-C571-D59EC201FE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32869" y="2717327"/>
                <a:ext cx="693502" cy="699261"/>
              </a:xfrm>
              <a:custGeom>
                <a:avLst/>
                <a:gdLst>
                  <a:gd name="connsiteX0" fmla="*/ 693502 w 693502"/>
                  <a:gd name="connsiteY0" fmla="*/ 308193 h 699261"/>
                  <a:gd name="connsiteX1" fmla="*/ 309978 w 693502"/>
                  <a:gd name="connsiteY1" fmla="*/ 693385 h 699261"/>
                  <a:gd name="connsiteX2" fmla="*/ 43206 w 693502"/>
                  <a:gd name="connsiteY2" fmla="*/ 699261 h 699261"/>
                  <a:gd name="connsiteX3" fmla="*/ 425426 w 693502"/>
                  <a:gd name="connsiteY3" fmla="*/ 315375 h 699261"/>
                  <a:gd name="connsiteX4" fmla="*/ 385309 w 693502"/>
                  <a:gd name="connsiteY4" fmla="*/ 0 h 699261"/>
                  <a:gd name="connsiteX5" fmla="*/ 382701 w 693502"/>
                  <a:gd name="connsiteY5" fmla="*/ 271832 h 699261"/>
                  <a:gd name="connsiteX6" fmla="*/ 0 w 693502"/>
                  <a:gd name="connsiteY6" fmla="*/ 656056 h 699261"/>
                  <a:gd name="connsiteX7" fmla="*/ 1304 w 693502"/>
                  <a:gd name="connsiteY7" fmla="*/ 400560 h 699261"/>
                  <a:gd name="connsiteX8" fmla="*/ 0 w 693502"/>
                  <a:gd name="connsiteY8" fmla="*/ 386184 h 699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3502" h="699261">
                    <a:moveTo>
                      <a:pt x="693502" y="308193"/>
                    </a:moveTo>
                    <a:lnTo>
                      <a:pt x="309978" y="693385"/>
                    </a:lnTo>
                    <a:cubicBezTo>
                      <a:pt x="219314" y="684898"/>
                      <a:pt x="130608" y="686857"/>
                      <a:pt x="43206" y="699261"/>
                    </a:cubicBezTo>
                    <a:lnTo>
                      <a:pt x="425426" y="315375"/>
                    </a:lnTo>
                    <a:close/>
                    <a:moveTo>
                      <a:pt x="385309" y="0"/>
                    </a:moveTo>
                    <a:lnTo>
                      <a:pt x="382701" y="271832"/>
                    </a:lnTo>
                    <a:lnTo>
                      <a:pt x="0" y="656056"/>
                    </a:lnTo>
                    <a:lnTo>
                      <a:pt x="1304" y="400560"/>
                    </a:lnTo>
                    <a:lnTo>
                      <a:pt x="0" y="38618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26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9" name="Freeform 30">
                <a:extLst>
                  <a:ext uri="{FF2B5EF4-FFF2-40B4-BE49-F238E27FC236}">
                    <a16:creationId xmlns:a16="http://schemas.microsoft.com/office/drawing/2014/main" id="{90556B79-DFA8-871F-360D-72231586F6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38" y="2967914"/>
                <a:ext cx="2258157" cy="2258157"/>
              </a:xfrm>
              <a:custGeom>
                <a:avLst/>
                <a:gdLst>
                  <a:gd name="T0" fmla="*/ 29 w 3458"/>
                  <a:gd name="T1" fmla="*/ 3431 h 3459"/>
                  <a:gd name="T2" fmla="*/ 29 w 3458"/>
                  <a:gd name="T3" fmla="*/ 3431 h 3459"/>
                  <a:gd name="T4" fmla="*/ 29 w 3458"/>
                  <a:gd name="T5" fmla="*/ 3328 h 3459"/>
                  <a:gd name="T6" fmla="*/ 3327 w 3458"/>
                  <a:gd name="T7" fmla="*/ 29 h 3459"/>
                  <a:gd name="T8" fmla="*/ 3327 w 3458"/>
                  <a:gd name="T9" fmla="*/ 29 h 3459"/>
                  <a:gd name="T10" fmla="*/ 3430 w 3458"/>
                  <a:gd name="T11" fmla="*/ 29 h 3459"/>
                  <a:gd name="T12" fmla="*/ 3430 w 3458"/>
                  <a:gd name="T13" fmla="*/ 29 h 3459"/>
                  <a:gd name="T14" fmla="*/ 3430 w 3458"/>
                  <a:gd name="T15" fmla="*/ 132 h 3459"/>
                  <a:gd name="T16" fmla="*/ 131 w 3458"/>
                  <a:gd name="T17" fmla="*/ 3431 h 3459"/>
                  <a:gd name="T18" fmla="*/ 131 w 3458"/>
                  <a:gd name="T19" fmla="*/ 3431 h 3459"/>
                  <a:gd name="T20" fmla="*/ 29 w 3458"/>
                  <a:gd name="T21" fmla="*/ 3431 h 3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58" h="3459">
                    <a:moveTo>
                      <a:pt x="29" y="3431"/>
                    </a:moveTo>
                    <a:lnTo>
                      <a:pt x="29" y="3431"/>
                    </a:lnTo>
                    <a:cubicBezTo>
                      <a:pt x="0" y="3402"/>
                      <a:pt x="0" y="3356"/>
                      <a:pt x="29" y="3328"/>
                    </a:cubicBezTo>
                    <a:lnTo>
                      <a:pt x="3327" y="29"/>
                    </a:lnTo>
                    <a:lnTo>
                      <a:pt x="3327" y="29"/>
                    </a:lnTo>
                    <a:cubicBezTo>
                      <a:pt x="3355" y="0"/>
                      <a:pt x="3402" y="0"/>
                      <a:pt x="3430" y="29"/>
                    </a:cubicBezTo>
                    <a:lnTo>
                      <a:pt x="3430" y="29"/>
                    </a:lnTo>
                    <a:cubicBezTo>
                      <a:pt x="3457" y="58"/>
                      <a:pt x="3457" y="103"/>
                      <a:pt x="3430" y="132"/>
                    </a:cubicBezTo>
                    <a:lnTo>
                      <a:pt x="131" y="3431"/>
                    </a:lnTo>
                    <a:lnTo>
                      <a:pt x="131" y="3431"/>
                    </a:lnTo>
                    <a:cubicBezTo>
                      <a:pt x="103" y="3458"/>
                      <a:pt x="57" y="3458"/>
                      <a:pt x="29" y="3431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26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0" name="Freeform 31">
                <a:extLst>
                  <a:ext uri="{FF2B5EF4-FFF2-40B4-BE49-F238E27FC236}">
                    <a16:creationId xmlns:a16="http://schemas.microsoft.com/office/drawing/2014/main" id="{ECF57BAE-27A6-C585-77AA-1EEB5F371E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73453" y="4857393"/>
                <a:ext cx="619264" cy="619264"/>
              </a:xfrm>
              <a:custGeom>
                <a:avLst/>
                <a:gdLst>
                  <a:gd name="T0" fmla="*/ 0 w 949"/>
                  <a:gd name="T1" fmla="*/ 948 h 949"/>
                  <a:gd name="T2" fmla="*/ 398 w 949"/>
                  <a:gd name="T3" fmla="*/ 0 h 949"/>
                  <a:gd name="T4" fmla="*/ 514 w 949"/>
                  <a:gd name="T5" fmla="*/ 434 h 949"/>
                  <a:gd name="T6" fmla="*/ 948 w 949"/>
                  <a:gd name="T7" fmla="*/ 550 h 949"/>
                  <a:gd name="T8" fmla="*/ 0 w 949"/>
                  <a:gd name="T9" fmla="*/ 948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9" h="949">
                    <a:moveTo>
                      <a:pt x="0" y="948"/>
                    </a:moveTo>
                    <a:lnTo>
                      <a:pt x="398" y="0"/>
                    </a:lnTo>
                    <a:lnTo>
                      <a:pt x="514" y="434"/>
                    </a:lnTo>
                    <a:lnTo>
                      <a:pt x="948" y="550"/>
                    </a:lnTo>
                    <a:lnTo>
                      <a:pt x="0" y="948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26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407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zöveg helye 1">
            <a:extLst>
              <a:ext uri="{FF2B5EF4-FFF2-40B4-BE49-F238E27FC236}">
                <a16:creationId xmlns:a16="http://schemas.microsoft.com/office/drawing/2014/main" id="{2D60298B-3E81-8EFE-A5FD-D3B7276CF4A2}"/>
              </a:ext>
            </a:extLst>
          </p:cNvPr>
          <p:cNvSpPr txBox="1">
            <a:spLocks/>
          </p:cNvSpPr>
          <p:nvPr/>
        </p:nvSpPr>
        <p:spPr>
          <a:xfrm>
            <a:off x="313442" y="164458"/>
            <a:ext cx="10601497" cy="588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72" kern="1200" cap="all" spc="0" baseline="0">
                <a:solidFill>
                  <a:srgbClr val="E30018"/>
                </a:solidFill>
                <a:latin typeface="Molgroup Light" pitchFamily="2" charset="-18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200" kern="0" err="1"/>
              <a:t>About</a:t>
            </a:r>
            <a:r>
              <a:rPr lang="hu-HU" sz="3200" kern="0"/>
              <a:t> mol </a:t>
            </a:r>
            <a:r>
              <a:rPr lang="hu-HU" sz="3200" kern="0" err="1"/>
              <a:t>it&amp;d</a:t>
            </a:r>
            <a:r>
              <a:rPr lang="hu-HU" sz="3200" kern="0"/>
              <a:t> </a:t>
            </a:r>
            <a:r>
              <a:rPr lang="hu-HU" sz="3200" kern="0" err="1"/>
              <a:t>gbs</a:t>
            </a:r>
            <a:endParaRPr lang="en-US" sz="3200" kern="0"/>
          </a:p>
        </p:txBody>
      </p:sp>
      <p:grpSp>
        <p:nvGrpSpPr>
          <p:cNvPr id="2" name="Csoportba foglalás 161">
            <a:extLst>
              <a:ext uri="{FF2B5EF4-FFF2-40B4-BE49-F238E27FC236}">
                <a16:creationId xmlns:a16="http://schemas.microsoft.com/office/drawing/2014/main" id="{ACD0D7C3-65C4-FD61-2619-8FF4D4E35D47}"/>
              </a:ext>
            </a:extLst>
          </p:cNvPr>
          <p:cNvGrpSpPr/>
          <p:nvPr/>
        </p:nvGrpSpPr>
        <p:grpSpPr>
          <a:xfrm>
            <a:off x="1877594" y="688860"/>
            <a:ext cx="8820526" cy="5894166"/>
            <a:chOff x="2114454" y="8898643"/>
            <a:chExt cx="3082891" cy="2054353"/>
          </a:xfrm>
        </p:grpSpPr>
        <p:sp>
          <p:nvSpPr>
            <p:cNvPr id="3" name="Freeform 44">
              <a:extLst>
                <a:ext uri="{FF2B5EF4-FFF2-40B4-BE49-F238E27FC236}">
                  <a16:creationId xmlns:a16="http://schemas.microsoft.com/office/drawing/2014/main" id="{E9A54004-D5DA-4209-9E6B-7E2942ED3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4454" y="9569203"/>
              <a:ext cx="410657" cy="256032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56" y="14"/>
                </a:cxn>
                <a:cxn ang="0">
                  <a:pos x="59" y="17"/>
                </a:cxn>
                <a:cxn ang="0">
                  <a:pos x="63" y="20"/>
                </a:cxn>
                <a:cxn ang="0">
                  <a:pos x="69" y="18"/>
                </a:cxn>
                <a:cxn ang="0">
                  <a:pos x="68" y="23"/>
                </a:cxn>
                <a:cxn ang="0">
                  <a:pos x="68" y="27"/>
                </a:cxn>
                <a:cxn ang="0">
                  <a:pos x="64" y="25"/>
                </a:cxn>
                <a:cxn ang="0">
                  <a:pos x="62" y="29"/>
                </a:cxn>
                <a:cxn ang="0">
                  <a:pos x="62" y="33"/>
                </a:cxn>
                <a:cxn ang="0">
                  <a:pos x="57" y="31"/>
                </a:cxn>
                <a:cxn ang="0">
                  <a:pos x="56" y="32"/>
                </a:cxn>
                <a:cxn ang="0">
                  <a:pos x="53" y="27"/>
                </a:cxn>
                <a:cxn ang="0">
                  <a:pos x="51" y="32"/>
                </a:cxn>
                <a:cxn ang="0">
                  <a:pos x="47" y="41"/>
                </a:cxn>
                <a:cxn ang="0">
                  <a:pos x="42" y="39"/>
                </a:cxn>
                <a:cxn ang="0">
                  <a:pos x="41" y="37"/>
                </a:cxn>
                <a:cxn ang="0">
                  <a:pos x="37" y="29"/>
                </a:cxn>
                <a:cxn ang="0">
                  <a:pos x="33" y="36"/>
                </a:cxn>
                <a:cxn ang="0">
                  <a:pos x="29" y="41"/>
                </a:cxn>
                <a:cxn ang="0">
                  <a:pos x="21" y="42"/>
                </a:cxn>
                <a:cxn ang="0">
                  <a:pos x="16" y="37"/>
                </a:cxn>
                <a:cxn ang="0">
                  <a:pos x="9" y="30"/>
                </a:cxn>
                <a:cxn ang="0">
                  <a:pos x="0" y="36"/>
                </a:cxn>
                <a:cxn ang="0">
                  <a:pos x="3" y="30"/>
                </a:cxn>
                <a:cxn ang="0">
                  <a:pos x="3" y="26"/>
                </a:cxn>
                <a:cxn ang="0">
                  <a:pos x="7" y="19"/>
                </a:cxn>
                <a:cxn ang="0">
                  <a:pos x="11" y="15"/>
                </a:cxn>
                <a:cxn ang="0">
                  <a:pos x="16" y="11"/>
                </a:cxn>
                <a:cxn ang="0">
                  <a:pos x="15" y="9"/>
                </a:cxn>
                <a:cxn ang="0">
                  <a:pos x="18" y="6"/>
                </a:cxn>
                <a:cxn ang="0">
                  <a:pos x="22" y="7"/>
                </a:cxn>
                <a:cxn ang="0">
                  <a:pos x="27" y="5"/>
                </a:cxn>
                <a:cxn ang="0">
                  <a:pos x="30" y="5"/>
                </a:cxn>
                <a:cxn ang="0">
                  <a:pos x="36" y="5"/>
                </a:cxn>
                <a:cxn ang="0">
                  <a:pos x="37" y="2"/>
                </a:cxn>
                <a:cxn ang="0">
                  <a:pos x="42" y="1"/>
                </a:cxn>
                <a:cxn ang="0">
                  <a:pos x="45" y="2"/>
                </a:cxn>
                <a:cxn ang="0">
                  <a:pos x="54" y="5"/>
                </a:cxn>
              </a:cxnLst>
              <a:rect l="0" t="0" r="r" b="b"/>
              <a:pathLst>
                <a:path w="69" h="42">
                  <a:moveTo>
                    <a:pt x="54" y="5"/>
                  </a:moveTo>
                  <a:lnTo>
                    <a:pt x="56" y="8"/>
                  </a:lnTo>
                  <a:lnTo>
                    <a:pt x="54" y="11"/>
                  </a:lnTo>
                  <a:lnTo>
                    <a:pt x="56" y="14"/>
                  </a:lnTo>
                  <a:lnTo>
                    <a:pt x="54" y="15"/>
                  </a:lnTo>
                  <a:lnTo>
                    <a:pt x="59" y="17"/>
                  </a:lnTo>
                  <a:lnTo>
                    <a:pt x="59" y="18"/>
                  </a:lnTo>
                  <a:lnTo>
                    <a:pt x="63" y="20"/>
                  </a:lnTo>
                  <a:lnTo>
                    <a:pt x="66" y="17"/>
                  </a:lnTo>
                  <a:lnTo>
                    <a:pt x="69" y="18"/>
                  </a:lnTo>
                  <a:lnTo>
                    <a:pt x="69" y="20"/>
                  </a:lnTo>
                  <a:lnTo>
                    <a:pt x="68" y="23"/>
                  </a:lnTo>
                  <a:lnTo>
                    <a:pt x="68" y="25"/>
                  </a:lnTo>
                  <a:lnTo>
                    <a:pt x="68" y="27"/>
                  </a:lnTo>
                  <a:lnTo>
                    <a:pt x="65" y="26"/>
                  </a:lnTo>
                  <a:lnTo>
                    <a:pt x="64" y="25"/>
                  </a:lnTo>
                  <a:lnTo>
                    <a:pt x="63" y="26"/>
                  </a:lnTo>
                  <a:lnTo>
                    <a:pt x="62" y="29"/>
                  </a:lnTo>
                  <a:lnTo>
                    <a:pt x="64" y="30"/>
                  </a:lnTo>
                  <a:lnTo>
                    <a:pt x="62" y="33"/>
                  </a:lnTo>
                  <a:lnTo>
                    <a:pt x="60" y="31"/>
                  </a:lnTo>
                  <a:lnTo>
                    <a:pt x="57" y="31"/>
                  </a:lnTo>
                  <a:lnTo>
                    <a:pt x="57" y="32"/>
                  </a:lnTo>
                  <a:lnTo>
                    <a:pt x="56" y="32"/>
                  </a:lnTo>
                  <a:lnTo>
                    <a:pt x="53" y="31"/>
                  </a:lnTo>
                  <a:lnTo>
                    <a:pt x="53" y="27"/>
                  </a:lnTo>
                  <a:lnTo>
                    <a:pt x="51" y="29"/>
                  </a:lnTo>
                  <a:lnTo>
                    <a:pt x="51" y="32"/>
                  </a:lnTo>
                  <a:lnTo>
                    <a:pt x="47" y="36"/>
                  </a:lnTo>
                  <a:lnTo>
                    <a:pt x="47" y="41"/>
                  </a:lnTo>
                  <a:lnTo>
                    <a:pt x="46" y="42"/>
                  </a:lnTo>
                  <a:lnTo>
                    <a:pt x="42" y="39"/>
                  </a:lnTo>
                  <a:lnTo>
                    <a:pt x="44" y="37"/>
                  </a:lnTo>
                  <a:lnTo>
                    <a:pt x="41" y="37"/>
                  </a:lnTo>
                  <a:lnTo>
                    <a:pt x="37" y="33"/>
                  </a:lnTo>
                  <a:lnTo>
                    <a:pt x="37" y="29"/>
                  </a:lnTo>
                  <a:lnTo>
                    <a:pt x="33" y="33"/>
                  </a:lnTo>
                  <a:lnTo>
                    <a:pt x="33" y="36"/>
                  </a:lnTo>
                  <a:lnTo>
                    <a:pt x="30" y="39"/>
                  </a:lnTo>
                  <a:lnTo>
                    <a:pt x="29" y="41"/>
                  </a:lnTo>
                  <a:lnTo>
                    <a:pt x="24" y="39"/>
                  </a:lnTo>
                  <a:lnTo>
                    <a:pt x="21" y="42"/>
                  </a:lnTo>
                  <a:lnTo>
                    <a:pt x="16" y="41"/>
                  </a:lnTo>
                  <a:lnTo>
                    <a:pt x="16" y="37"/>
                  </a:lnTo>
                  <a:lnTo>
                    <a:pt x="13" y="29"/>
                  </a:lnTo>
                  <a:lnTo>
                    <a:pt x="9" y="30"/>
                  </a:lnTo>
                  <a:lnTo>
                    <a:pt x="3" y="37"/>
                  </a:lnTo>
                  <a:lnTo>
                    <a:pt x="0" y="36"/>
                  </a:lnTo>
                  <a:lnTo>
                    <a:pt x="3" y="33"/>
                  </a:lnTo>
                  <a:lnTo>
                    <a:pt x="3" y="30"/>
                  </a:lnTo>
                  <a:lnTo>
                    <a:pt x="1" y="29"/>
                  </a:lnTo>
                  <a:lnTo>
                    <a:pt x="3" y="26"/>
                  </a:lnTo>
                  <a:lnTo>
                    <a:pt x="7" y="21"/>
                  </a:lnTo>
                  <a:lnTo>
                    <a:pt x="7" y="19"/>
                  </a:lnTo>
                  <a:lnTo>
                    <a:pt x="11" y="17"/>
                  </a:lnTo>
                  <a:lnTo>
                    <a:pt x="11" y="15"/>
                  </a:lnTo>
                  <a:lnTo>
                    <a:pt x="15" y="11"/>
                  </a:lnTo>
                  <a:lnTo>
                    <a:pt x="16" y="11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6" y="6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22" y="7"/>
                  </a:lnTo>
                  <a:lnTo>
                    <a:pt x="24" y="3"/>
                  </a:lnTo>
                  <a:lnTo>
                    <a:pt x="27" y="5"/>
                  </a:lnTo>
                  <a:lnTo>
                    <a:pt x="28" y="3"/>
                  </a:lnTo>
                  <a:lnTo>
                    <a:pt x="30" y="5"/>
                  </a:lnTo>
                  <a:lnTo>
                    <a:pt x="34" y="3"/>
                  </a:lnTo>
                  <a:lnTo>
                    <a:pt x="36" y="5"/>
                  </a:lnTo>
                  <a:lnTo>
                    <a:pt x="39" y="3"/>
                  </a:lnTo>
                  <a:lnTo>
                    <a:pt x="37" y="2"/>
                  </a:lnTo>
                  <a:lnTo>
                    <a:pt x="42" y="0"/>
                  </a:lnTo>
                  <a:lnTo>
                    <a:pt x="42" y="1"/>
                  </a:lnTo>
                  <a:lnTo>
                    <a:pt x="44" y="1"/>
                  </a:lnTo>
                  <a:lnTo>
                    <a:pt x="45" y="2"/>
                  </a:lnTo>
                  <a:lnTo>
                    <a:pt x="50" y="2"/>
                  </a:lnTo>
                  <a:lnTo>
                    <a:pt x="54" y="5"/>
                  </a:lnTo>
                  <a:close/>
                </a:path>
              </a:pathLst>
            </a:custGeom>
            <a:noFill/>
            <a:ln w="635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" name="Freeform 47">
              <a:extLst>
                <a:ext uri="{FF2B5EF4-FFF2-40B4-BE49-F238E27FC236}">
                  <a16:creationId xmlns:a16="http://schemas.microsoft.com/office/drawing/2014/main" id="{FFFF961F-2327-040C-1777-CA0406A5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5839" y="9404613"/>
              <a:ext cx="708232" cy="353569"/>
            </a:xfrm>
            <a:custGeom>
              <a:avLst/>
              <a:gdLst/>
              <a:ahLst/>
              <a:cxnLst>
                <a:cxn ang="0">
                  <a:pos x="3" y="32"/>
                </a:cxn>
                <a:cxn ang="0">
                  <a:pos x="5" y="32"/>
                </a:cxn>
                <a:cxn ang="0">
                  <a:pos x="8" y="33"/>
                </a:cxn>
                <a:cxn ang="0">
                  <a:pos x="9" y="35"/>
                </a:cxn>
                <a:cxn ang="0">
                  <a:pos x="10" y="38"/>
                </a:cxn>
                <a:cxn ang="0">
                  <a:pos x="15" y="34"/>
                </a:cxn>
                <a:cxn ang="0">
                  <a:pos x="16" y="32"/>
                </a:cxn>
                <a:cxn ang="0">
                  <a:pos x="21" y="33"/>
                </a:cxn>
                <a:cxn ang="0">
                  <a:pos x="22" y="35"/>
                </a:cxn>
                <a:cxn ang="0">
                  <a:pos x="28" y="34"/>
                </a:cxn>
                <a:cxn ang="0">
                  <a:pos x="30" y="33"/>
                </a:cxn>
                <a:cxn ang="0">
                  <a:pos x="40" y="30"/>
                </a:cxn>
                <a:cxn ang="0">
                  <a:pos x="44" y="28"/>
                </a:cxn>
                <a:cxn ang="0">
                  <a:pos x="50" y="29"/>
                </a:cxn>
                <a:cxn ang="0">
                  <a:pos x="50" y="32"/>
                </a:cxn>
                <a:cxn ang="0">
                  <a:pos x="53" y="33"/>
                </a:cxn>
                <a:cxn ang="0">
                  <a:pos x="53" y="28"/>
                </a:cxn>
                <a:cxn ang="0">
                  <a:pos x="53" y="24"/>
                </a:cxn>
                <a:cxn ang="0">
                  <a:pos x="52" y="17"/>
                </a:cxn>
                <a:cxn ang="0">
                  <a:pos x="59" y="12"/>
                </a:cxn>
                <a:cxn ang="0">
                  <a:pos x="60" y="9"/>
                </a:cxn>
                <a:cxn ang="0">
                  <a:pos x="68" y="7"/>
                </a:cxn>
                <a:cxn ang="0">
                  <a:pos x="71" y="9"/>
                </a:cxn>
                <a:cxn ang="0">
                  <a:pos x="78" y="7"/>
                </a:cxn>
                <a:cxn ang="0">
                  <a:pos x="93" y="4"/>
                </a:cxn>
                <a:cxn ang="0">
                  <a:pos x="110" y="4"/>
                </a:cxn>
                <a:cxn ang="0">
                  <a:pos x="113" y="7"/>
                </a:cxn>
                <a:cxn ang="0">
                  <a:pos x="113" y="13"/>
                </a:cxn>
                <a:cxn ang="0">
                  <a:pos x="119" y="22"/>
                </a:cxn>
                <a:cxn ang="0">
                  <a:pos x="114" y="29"/>
                </a:cxn>
                <a:cxn ang="0">
                  <a:pos x="108" y="28"/>
                </a:cxn>
                <a:cxn ang="0">
                  <a:pos x="105" y="30"/>
                </a:cxn>
                <a:cxn ang="0">
                  <a:pos x="110" y="33"/>
                </a:cxn>
                <a:cxn ang="0">
                  <a:pos x="105" y="35"/>
                </a:cxn>
                <a:cxn ang="0">
                  <a:pos x="106" y="41"/>
                </a:cxn>
                <a:cxn ang="0">
                  <a:pos x="102" y="47"/>
                </a:cxn>
                <a:cxn ang="0">
                  <a:pos x="99" y="52"/>
                </a:cxn>
                <a:cxn ang="0">
                  <a:pos x="90" y="53"/>
                </a:cxn>
                <a:cxn ang="0">
                  <a:pos x="81" y="53"/>
                </a:cxn>
                <a:cxn ang="0">
                  <a:pos x="75" y="57"/>
                </a:cxn>
                <a:cxn ang="0">
                  <a:pos x="69" y="56"/>
                </a:cxn>
                <a:cxn ang="0">
                  <a:pos x="59" y="54"/>
                </a:cxn>
                <a:cxn ang="0">
                  <a:pos x="44" y="51"/>
                </a:cxn>
                <a:cxn ang="0">
                  <a:pos x="40" y="46"/>
                </a:cxn>
                <a:cxn ang="0">
                  <a:pos x="34" y="45"/>
                </a:cxn>
                <a:cxn ang="0">
                  <a:pos x="28" y="45"/>
                </a:cxn>
                <a:cxn ang="0">
                  <a:pos x="24" y="45"/>
                </a:cxn>
                <a:cxn ang="0">
                  <a:pos x="18" y="48"/>
                </a:cxn>
                <a:cxn ang="0">
                  <a:pos x="15" y="45"/>
                </a:cxn>
                <a:cxn ang="0">
                  <a:pos x="9" y="47"/>
                </a:cxn>
                <a:cxn ang="0">
                  <a:pos x="5" y="44"/>
                </a:cxn>
                <a:cxn ang="0">
                  <a:pos x="2" y="41"/>
                </a:cxn>
                <a:cxn ang="0">
                  <a:pos x="2" y="35"/>
                </a:cxn>
              </a:cxnLst>
              <a:rect l="0" t="0" r="r" b="b"/>
              <a:pathLst>
                <a:path w="119" h="58">
                  <a:moveTo>
                    <a:pt x="0" y="32"/>
                  </a:moveTo>
                  <a:lnTo>
                    <a:pt x="3" y="32"/>
                  </a:lnTo>
                  <a:lnTo>
                    <a:pt x="4" y="30"/>
                  </a:lnTo>
                  <a:lnTo>
                    <a:pt x="5" y="32"/>
                  </a:lnTo>
                  <a:lnTo>
                    <a:pt x="6" y="32"/>
                  </a:lnTo>
                  <a:lnTo>
                    <a:pt x="8" y="33"/>
                  </a:lnTo>
                  <a:lnTo>
                    <a:pt x="9" y="34"/>
                  </a:lnTo>
                  <a:lnTo>
                    <a:pt x="9" y="35"/>
                  </a:lnTo>
                  <a:lnTo>
                    <a:pt x="10" y="36"/>
                  </a:lnTo>
                  <a:lnTo>
                    <a:pt x="10" y="38"/>
                  </a:lnTo>
                  <a:lnTo>
                    <a:pt x="11" y="38"/>
                  </a:lnTo>
                  <a:lnTo>
                    <a:pt x="15" y="34"/>
                  </a:lnTo>
                  <a:lnTo>
                    <a:pt x="14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21" y="33"/>
                  </a:lnTo>
                  <a:lnTo>
                    <a:pt x="22" y="34"/>
                  </a:lnTo>
                  <a:lnTo>
                    <a:pt x="22" y="35"/>
                  </a:lnTo>
                  <a:lnTo>
                    <a:pt x="26" y="35"/>
                  </a:lnTo>
                  <a:lnTo>
                    <a:pt x="28" y="34"/>
                  </a:lnTo>
                  <a:lnTo>
                    <a:pt x="29" y="33"/>
                  </a:lnTo>
                  <a:lnTo>
                    <a:pt x="30" y="33"/>
                  </a:lnTo>
                  <a:lnTo>
                    <a:pt x="32" y="30"/>
                  </a:lnTo>
                  <a:lnTo>
                    <a:pt x="40" y="30"/>
                  </a:lnTo>
                  <a:lnTo>
                    <a:pt x="41" y="29"/>
                  </a:lnTo>
                  <a:lnTo>
                    <a:pt x="44" y="28"/>
                  </a:lnTo>
                  <a:lnTo>
                    <a:pt x="45" y="29"/>
                  </a:lnTo>
                  <a:lnTo>
                    <a:pt x="50" y="29"/>
                  </a:lnTo>
                  <a:lnTo>
                    <a:pt x="50" y="30"/>
                  </a:lnTo>
                  <a:lnTo>
                    <a:pt x="50" y="32"/>
                  </a:lnTo>
                  <a:lnTo>
                    <a:pt x="53" y="34"/>
                  </a:lnTo>
                  <a:lnTo>
                    <a:pt x="53" y="33"/>
                  </a:lnTo>
                  <a:lnTo>
                    <a:pt x="54" y="29"/>
                  </a:lnTo>
                  <a:lnTo>
                    <a:pt x="53" y="28"/>
                  </a:lnTo>
                  <a:lnTo>
                    <a:pt x="51" y="28"/>
                  </a:lnTo>
                  <a:lnTo>
                    <a:pt x="53" y="24"/>
                  </a:lnTo>
                  <a:lnTo>
                    <a:pt x="48" y="19"/>
                  </a:lnTo>
                  <a:lnTo>
                    <a:pt x="52" y="17"/>
                  </a:lnTo>
                  <a:lnTo>
                    <a:pt x="58" y="13"/>
                  </a:lnTo>
                  <a:lnTo>
                    <a:pt x="59" y="12"/>
                  </a:lnTo>
                  <a:lnTo>
                    <a:pt x="59" y="9"/>
                  </a:lnTo>
                  <a:lnTo>
                    <a:pt x="60" y="9"/>
                  </a:lnTo>
                  <a:lnTo>
                    <a:pt x="63" y="10"/>
                  </a:lnTo>
                  <a:lnTo>
                    <a:pt x="68" y="7"/>
                  </a:lnTo>
                  <a:lnTo>
                    <a:pt x="69" y="7"/>
                  </a:lnTo>
                  <a:lnTo>
                    <a:pt x="71" y="9"/>
                  </a:lnTo>
                  <a:lnTo>
                    <a:pt x="75" y="10"/>
                  </a:lnTo>
                  <a:lnTo>
                    <a:pt x="78" y="7"/>
                  </a:lnTo>
                  <a:lnTo>
                    <a:pt x="83" y="0"/>
                  </a:lnTo>
                  <a:lnTo>
                    <a:pt x="93" y="4"/>
                  </a:lnTo>
                  <a:lnTo>
                    <a:pt x="100" y="6"/>
                  </a:lnTo>
                  <a:lnTo>
                    <a:pt x="110" y="4"/>
                  </a:lnTo>
                  <a:lnTo>
                    <a:pt x="113" y="6"/>
                  </a:lnTo>
                  <a:lnTo>
                    <a:pt x="113" y="7"/>
                  </a:lnTo>
                  <a:lnTo>
                    <a:pt x="113" y="7"/>
                  </a:lnTo>
                  <a:lnTo>
                    <a:pt x="113" y="13"/>
                  </a:lnTo>
                  <a:lnTo>
                    <a:pt x="114" y="17"/>
                  </a:lnTo>
                  <a:lnTo>
                    <a:pt x="119" y="22"/>
                  </a:lnTo>
                  <a:lnTo>
                    <a:pt x="114" y="26"/>
                  </a:lnTo>
                  <a:lnTo>
                    <a:pt x="114" y="29"/>
                  </a:lnTo>
                  <a:lnTo>
                    <a:pt x="110" y="29"/>
                  </a:lnTo>
                  <a:lnTo>
                    <a:pt x="108" y="28"/>
                  </a:lnTo>
                  <a:lnTo>
                    <a:pt x="106" y="28"/>
                  </a:lnTo>
                  <a:lnTo>
                    <a:pt x="105" y="30"/>
                  </a:lnTo>
                  <a:lnTo>
                    <a:pt x="108" y="30"/>
                  </a:lnTo>
                  <a:lnTo>
                    <a:pt x="110" y="33"/>
                  </a:lnTo>
                  <a:lnTo>
                    <a:pt x="108" y="35"/>
                  </a:lnTo>
                  <a:lnTo>
                    <a:pt x="105" y="35"/>
                  </a:lnTo>
                  <a:lnTo>
                    <a:pt x="105" y="39"/>
                  </a:lnTo>
                  <a:lnTo>
                    <a:pt x="106" y="41"/>
                  </a:lnTo>
                  <a:lnTo>
                    <a:pt x="105" y="44"/>
                  </a:lnTo>
                  <a:lnTo>
                    <a:pt x="102" y="47"/>
                  </a:lnTo>
                  <a:lnTo>
                    <a:pt x="98" y="48"/>
                  </a:lnTo>
                  <a:lnTo>
                    <a:pt x="99" y="52"/>
                  </a:lnTo>
                  <a:lnTo>
                    <a:pt x="93" y="51"/>
                  </a:lnTo>
                  <a:lnTo>
                    <a:pt x="90" y="53"/>
                  </a:lnTo>
                  <a:lnTo>
                    <a:pt x="84" y="52"/>
                  </a:lnTo>
                  <a:lnTo>
                    <a:pt x="81" y="53"/>
                  </a:lnTo>
                  <a:lnTo>
                    <a:pt x="76" y="58"/>
                  </a:lnTo>
                  <a:lnTo>
                    <a:pt x="75" y="57"/>
                  </a:lnTo>
                  <a:lnTo>
                    <a:pt x="70" y="57"/>
                  </a:lnTo>
                  <a:lnTo>
                    <a:pt x="69" y="56"/>
                  </a:lnTo>
                  <a:lnTo>
                    <a:pt x="62" y="56"/>
                  </a:lnTo>
                  <a:lnTo>
                    <a:pt x="59" y="54"/>
                  </a:lnTo>
                  <a:lnTo>
                    <a:pt x="53" y="53"/>
                  </a:lnTo>
                  <a:lnTo>
                    <a:pt x="44" y="51"/>
                  </a:lnTo>
                  <a:lnTo>
                    <a:pt x="41" y="47"/>
                  </a:lnTo>
                  <a:lnTo>
                    <a:pt x="40" y="46"/>
                  </a:lnTo>
                  <a:lnTo>
                    <a:pt x="40" y="42"/>
                  </a:lnTo>
                  <a:lnTo>
                    <a:pt x="34" y="45"/>
                  </a:lnTo>
                  <a:lnTo>
                    <a:pt x="32" y="44"/>
                  </a:lnTo>
                  <a:lnTo>
                    <a:pt x="28" y="45"/>
                  </a:lnTo>
                  <a:lnTo>
                    <a:pt x="27" y="44"/>
                  </a:lnTo>
                  <a:lnTo>
                    <a:pt x="24" y="45"/>
                  </a:lnTo>
                  <a:lnTo>
                    <a:pt x="22" y="48"/>
                  </a:lnTo>
                  <a:lnTo>
                    <a:pt x="18" y="48"/>
                  </a:lnTo>
                  <a:lnTo>
                    <a:pt x="15" y="47"/>
                  </a:lnTo>
                  <a:lnTo>
                    <a:pt x="15" y="45"/>
                  </a:lnTo>
                  <a:lnTo>
                    <a:pt x="12" y="44"/>
                  </a:lnTo>
                  <a:lnTo>
                    <a:pt x="9" y="47"/>
                  </a:lnTo>
                  <a:lnTo>
                    <a:pt x="5" y="45"/>
                  </a:lnTo>
                  <a:lnTo>
                    <a:pt x="5" y="44"/>
                  </a:lnTo>
                  <a:lnTo>
                    <a:pt x="0" y="42"/>
                  </a:lnTo>
                  <a:lnTo>
                    <a:pt x="2" y="41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635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Freeform 48">
              <a:extLst>
                <a:ext uri="{FF2B5EF4-FFF2-40B4-BE49-F238E27FC236}">
                  <a16:creationId xmlns:a16="http://schemas.microsoft.com/office/drawing/2014/main" id="{34FC44FA-E343-3AB5-4089-5EC262703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802" y="9099814"/>
              <a:ext cx="595152" cy="365761"/>
            </a:xfrm>
            <a:custGeom>
              <a:avLst/>
              <a:gdLst/>
              <a:ahLst/>
              <a:cxnLst>
                <a:cxn ang="0">
                  <a:pos x="22" y="50"/>
                </a:cxn>
                <a:cxn ang="0">
                  <a:pos x="17" y="47"/>
                </a:cxn>
                <a:cxn ang="0">
                  <a:pos x="10" y="41"/>
                </a:cxn>
                <a:cxn ang="0">
                  <a:pos x="4" y="33"/>
                </a:cxn>
                <a:cxn ang="0">
                  <a:pos x="5" y="26"/>
                </a:cxn>
                <a:cxn ang="0">
                  <a:pos x="0" y="20"/>
                </a:cxn>
                <a:cxn ang="0">
                  <a:pos x="5" y="16"/>
                </a:cxn>
                <a:cxn ang="0">
                  <a:pos x="12" y="13"/>
                </a:cxn>
                <a:cxn ang="0">
                  <a:pos x="17" y="9"/>
                </a:cxn>
                <a:cxn ang="0">
                  <a:pos x="24" y="7"/>
                </a:cxn>
                <a:cxn ang="0">
                  <a:pos x="30" y="4"/>
                </a:cxn>
                <a:cxn ang="0">
                  <a:pos x="34" y="0"/>
                </a:cxn>
                <a:cxn ang="0">
                  <a:pos x="39" y="6"/>
                </a:cxn>
                <a:cxn ang="0">
                  <a:pos x="42" y="2"/>
                </a:cxn>
                <a:cxn ang="0">
                  <a:pos x="45" y="1"/>
                </a:cxn>
                <a:cxn ang="0">
                  <a:pos x="48" y="6"/>
                </a:cxn>
                <a:cxn ang="0">
                  <a:pos x="56" y="8"/>
                </a:cxn>
                <a:cxn ang="0">
                  <a:pos x="60" y="9"/>
                </a:cxn>
                <a:cxn ang="0">
                  <a:pos x="64" y="10"/>
                </a:cxn>
                <a:cxn ang="0">
                  <a:pos x="60" y="15"/>
                </a:cxn>
                <a:cxn ang="0">
                  <a:pos x="68" y="23"/>
                </a:cxn>
                <a:cxn ang="0">
                  <a:pos x="70" y="15"/>
                </a:cxn>
                <a:cxn ang="0">
                  <a:pos x="76" y="16"/>
                </a:cxn>
                <a:cxn ang="0">
                  <a:pos x="81" y="20"/>
                </a:cxn>
                <a:cxn ang="0">
                  <a:pos x="83" y="25"/>
                </a:cxn>
                <a:cxn ang="0">
                  <a:pos x="91" y="25"/>
                </a:cxn>
                <a:cxn ang="0">
                  <a:pos x="97" y="31"/>
                </a:cxn>
                <a:cxn ang="0">
                  <a:pos x="100" y="36"/>
                </a:cxn>
                <a:cxn ang="0">
                  <a:pos x="98" y="37"/>
                </a:cxn>
                <a:cxn ang="0">
                  <a:pos x="95" y="37"/>
                </a:cxn>
                <a:cxn ang="0">
                  <a:pos x="94" y="39"/>
                </a:cxn>
                <a:cxn ang="0">
                  <a:pos x="92" y="41"/>
                </a:cxn>
                <a:cxn ang="0">
                  <a:pos x="89" y="43"/>
                </a:cxn>
                <a:cxn ang="0">
                  <a:pos x="89" y="47"/>
                </a:cxn>
                <a:cxn ang="0">
                  <a:pos x="87" y="48"/>
                </a:cxn>
                <a:cxn ang="0">
                  <a:pos x="86" y="50"/>
                </a:cxn>
                <a:cxn ang="0">
                  <a:pos x="85" y="50"/>
                </a:cxn>
                <a:cxn ang="0">
                  <a:pos x="82" y="51"/>
                </a:cxn>
                <a:cxn ang="0">
                  <a:pos x="80" y="51"/>
                </a:cxn>
                <a:cxn ang="0">
                  <a:pos x="79" y="51"/>
                </a:cxn>
                <a:cxn ang="0">
                  <a:pos x="76" y="51"/>
                </a:cxn>
                <a:cxn ang="0">
                  <a:pos x="74" y="53"/>
                </a:cxn>
                <a:cxn ang="0">
                  <a:pos x="72" y="55"/>
                </a:cxn>
                <a:cxn ang="0">
                  <a:pos x="71" y="56"/>
                </a:cxn>
                <a:cxn ang="0">
                  <a:pos x="51" y="54"/>
                </a:cxn>
                <a:cxn ang="0">
                  <a:pos x="33" y="60"/>
                </a:cxn>
                <a:cxn ang="0">
                  <a:pos x="26" y="57"/>
                </a:cxn>
              </a:cxnLst>
              <a:rect l="0" t="0" r="r" b="b"/>
              <a:pathLst>
                <a:path w="100" h="60">
                  <a:moveTo>
                    <a:pt x="26" y="57"/>
                  </a:moveTo>
                  <a:lnTo>
                    <a:pt x="23" y="50"/>
                  </a:lnTo>
                  <a:lnTo>
                    <a:pt x="22" y="50"/>
                  </a:lnTo>
                  <a:lnTo>
                    <a:pt x="21" y="48"/>
                  </a:lnTo>
                  <a:lnTo>
                    <a:pt x="18" y="49"/>
                  </a:lnTo>
                  <a:lnTo>
                    <a:pt x="17" y="47"/>
                  </a:lnTo>
                  <a:lnTo>
                    <a:pt x="15" y="45"/>
                  </a:lnTo>
                  <a:lnTo>
                    <a:pt x="11" y="39"/>
                  </a:lnTo>
                  <a:lnTo>
                    <a:pt x="10" y="41"/>
                  </a:lnTo>
                  <a:lnTo>
                    <a:pt x="6" y="38"/>
                  </a:lnTo>
                  <a:lnTo>
                    <a:pt x="4" y="36"/>
                  </a:lnTo>
                  <a:lnTo>
                    <a:pt x="4" y="33"/>
                  </a:lnTo>
                  <a:lnTo>
                    <a:pt x="3" y="32"/>
                  </a:lnTo>
                  <a:lnTo>
                    <a:pt x="4" y="29"/>
                  </a:lnTo>
                  <a:lnTo>
                    <a:pt x="5" y="26"/>
                  </a:lnTo>
                  <a:lnTo>
                    <a:pt x="2" y="25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8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2" y="13"/>
                  </a:lnTo>
                  <a:lnTo>
                    <a:pt x="15" y="13"/>
                  </a:lnTo>
                  <a:lnTo>
                    <a:pt x="15" y="10"/>
                  </a:lnTo>
                  <a:lnTo>
                    <a:pt x="17" y="9"/>
                  </a:lnTo>
                  <a:lnTo>
                    <a:pt x="18" y="10"/>
                  </a:lnTo>
                  <a:lnTo>
                    <a:pt x="20" y="8"/>
                  </a:lnTo>
                  <a:lnTo>
                    <a:pt x="24" y="7"/>
                  </a:lnTo>
                  <a:lnTo>
                    <a:pt x="26" y="6"/>
                  </a:lnTo>
                  <a:lnTo>
                    <a:pt x="29" y="6"/>
                  </a:lnTo>
                  <a:lnTo>
                    <a:pt x="30" y="4"/>
                  </a:lnTo>
                  <a:lnTo>
                    <a:pt x="33" y="3"/>
                  </a:lnTo>
                  <a:lnTo>
                    <a:pt x="30" y="1"/>
                  </a:lnTo>
                  <a:lnTo>
                    <a:pt x="34" y="0"/>
                  </a:lnTo>
                  <a:lnTo>
                    <a:pt x="35" y="1"/>
                  </a:lnTo>
                  <a:lnTo>
                    <a:pt x="36" y="4"/>
                  </a:lnTo>
                  <a:lnTo>
                    <a:pt x="39" y="6"/>
                  </a:lnTo>
                  <a:lnTo>
                    <a:pt x="39" y="3"/>
                  </a:lnTo>
                  <a:lnTo>
                    <a:pt x="41" y="3"/>
                  </a:lnTo>
                  <a:lnTo>
                    <a:pt x="42" y="2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6" y="4"/>
                  </a:lnTo>
                  <a:lnTo>
                    <a:pt x="48" y="6"/>
                  </a:lnTo>
                  <a:lnTo>
                    <a:pt x="51" y="6"/>
                  </a:lnTo>
                  <a:lnTo>
                    <a:pt x="54" y="7"/>
                  </a:lnTo>
                  <a:lnTo>
                    <a:pt x="56" y="8"/>
                  </a:lnTo>
                  <a:lnTo>
                    <a:pt x="57" y="8"/>
                  </a:lnTo>
                  <a:lnTo>
                    <a:pt x="57" y="10"/>
                  </a:lnTo>
                  <a:lnTo>
                    <a:pt x="60" y="9"/>
                  </a:lnTo>
                  <a:lnTo>
                    <a:pt x="60" y="8"/>
                  </a:lnTo>
                  <a:lnTo>
                    <a:pt x="63" y="9"/>
                  </a:lnTo>
                  <a:lnTo>
                    <a:pt x="64" y="10"/>
                  </a:lnTo>
                  <a:lnTo>
                    <a:pt x="63" y="12"/>
                  </a:lnTo>
                  <a:lnTo>
                    <a:pt x="62" y="13"/>
                  </a:lnTo>
                  <a:lnTo>
                    <a:pt x="60" y="15"/>
                  </a:lnTo>
                  <a:lnTo>
                    <a:pt x="64" y="18"/>
                  </a:lnTo>
                  <a:lnTo>
                    <a:pt x="65" y="21"/>
                  </a:lnTo>
                  <a:lnTo>
                    <a:pt x="68" y="23"/>
                  </a:lnTo>
                  <a:lnTo>
                    <a:pt x="70" y="20"/>
                  </a:lnTo>
                  <a:lnTo>
                    <a:pt x="72" y="19"/>
                  </a:lnTo>
                  <a:lnTo>
                    <a:pt x="70" y="15"/>
                  </a:lnTo>
                  <a:lnTo>
                    <a:pt x="70" y="14"/>
                  </a:lnTo>
                  <a:lnTo>
                    <a:pt x="72" y="14"/>
                  </a:lnTo>
                  <a:lnTo>
                    <a:pt x="76" y="16"/>
                  </a:lnTo>
                  <a:lnTo>
                    <a:pt x="77" y="18"/>
                  </a:lnTo>
                  <a:lnTo>
                    <a:pt x="82" y="18"/>
                  </a:lnTo>
                  <a:lnTo>
                    <a:pt x="81" y="20"/>
                  </a:lnTo>
                  <a:lnTo>
                    <a:pt x="83" y="20"/>
                  </a:lnTo>
                  <a:lnTo>
                    <a:pt x="83" y="23"/>
                  </a:lnTo>
                  <a:lnTo>
                    <a:pt x="83" y="25"/>
                  </a:lnTo>
                  <a:lnTo>
                    <a:pt x="86" y="25"/>
                  </a:lnTo>
                  <a:lnTo>
                    <a:pt x="88" y="24"/>
                  </a:lnTo>
                  <a:lnTo>
                    <a:pt x="91" y="25"/>
                  </a:lnTo>
                  <a:lnTo>
                    <a:pt x="95" y="26"/>
                  </a:lnTo>
                  <a:lnTo>
                    <a:pt x="95" y="30"/>
                  </a:lnTo>
                  <a:lnTo>
                    <a:pt x="97" y="31"/>
                  </a:lnTo>
                  <a:lnTo>
                    <a:pt x="99" y="32"/>
                  </a:lnTo>
                  <a:lnTo>
                    <a:pt x="100" y="36"/>
                  </a:lnTo>
                  <a:lnTo>
                    <a:pt x="100" y="36"/>
                  </a:lnTo>
                  <a:lnTo>
                    <a:pt x="99" y="37"/>
                  </a:lnTo>
                  <a:lnTo>
                    <a:pt x="99" y="37"/>
                  </a:lnTo>
                  <a:lnTo>
                    <a:pt x="98" y="37"/>
                  </a:lnTo>
                  <a:lnTo>
                    <a:pt x="97" y="37"/>
                  </a:lnTo>
                  <a:lnTo>
                    <a:pt x="97" y="37"/>
                  </a:lnTo>
                  <a:lnTo>
                    <a:pt x="95" y="37"/>
                  </a:lnTo>
                  <a:lnTo>
                    <a:pt x="95" y="38"/>
                  </a:lnTo>
                  <a:lnTo>
                    <a:pt x="94" y="38"/>
                  </a:lnTo>
                  <a:lnTo>
                    <a:pt x="94" y="39"/>
                  </a:lnTo>
                  <a:lnTo>
                    <a:pt x="93" y="41"/>
                  </a:lnTo>
                  <a:lnTo>
                    <a:pt x="92" y="41"/>
                  </a:lnTo>
                  <a:lnTo>
                    <a:pt x="92" y="41"/>
                  </a:lnTo>
                  <a:lnTo>
                    <a:pt x="91" y="42"/>
                  </a:lnTo>
                  <a:lnTo>
                    <a:pt x="91" y="42"/>
                  </a:lnTo>
                  <a:lnTo>
                    <a:pt x="89" y="43"/>
                  </a:lnTo>
                  <a:lnTo>
                    <a:pt x="89" y="44"/>
                  </a:lnTo>
                  <a:lnTo>
                    <a:pt x="89" y="45"/>
                  </a:lnTo>
                  <a:lnTo>
                    <a:pt x="89" y="47"/>
                  </a:lnTo>
                  <a:lnTo>
                    <a:pt x="88" y="47"/>
                  </a:lnTo>
                  <a:lnTo>
                    <a:pt x="87" y="48"/>
                  </a:lnTo>
                  <a:lnTo>
                    <a:pt x="87" y="48"/>
                  </a:lnTo>
                  <a:lnTo>
                    <a:pt x="86" y="48"/>
                  </a:lnTo>
                  <a:lnTo>
                    <a:pt x="86" y="49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5" y="50"/>
                  </a:lnTo>
                  <a:lnTo>
                    <a:pt x="85" y="50"/>
                  </a:lnTo>
                  <a:lnTo>
                    <a:pt x="83" y="51"/>
                  </a:lnTo>
                  <a:lnTo>
                    <a:pt x="83" y="51"/>
                  </a:lnTo>
                  <a:lnTo>
                    <a:pt x="82" y="51"/>
                  </a:lnTo>
                  <a:lnTo>
                    <a:pt x="81" y="51"/>
                  </a:lnTo>
                  <a:lnTo>
                    <a:pt x="80" y="53"/>
                  </a:lnTo>
                  <a:lnTo>
                    <a:pt x="80" y="51"/>
                  </a:lnTo>
                  <a:lnTo>
                    <a:pt x="80" y="51"/>
                  </a:lnTo>
                  <a:lnTo>
                    <a:pt x="79" y="51"/>
                  </a:lnTo>
                  <a:lnTo>
                    <a:pt x="79" y="51"/>
                  </a:lnTo>
                  <a:lnTo>
                    <a:pt x="77" y="51"/>
                  </a:lnTo>
                  <a:lnTo>
                    <a:pt x="76" y="51"/>
                  </a:lnTo>
                  <a:lnTo>
                    <a:pt x="76" y="51"/>
                  </a:lnTo>
                  <a:lnTo>
                    <a:pt x="75" y="51"/>
                  </a:lnTo>
                  <a:lnTo>
                    <a:pt x="74" y="51"/>
                  </a:lnTo>
                  <a:lnTo>
                    <a:pt x="74" y="53"/>
                  </a:lnTo>
                  <a:lnTo>
                    <a:pt x="72" y="54"/>
                  </a:lnTo>
                  <a:lnTo>
                    <a:pt x="72" y="54"/>
                  </a:lnTo>
                  <a:lnTo>
                    <a:pt x="72" y="55"/>
                  </a:lnTo>
                  <a:lnTo>
                    <a:pt x="71" y="56"/>
                  </a:lnTo>
                  <a:lnTo>
                    <a:pt x="71" y="57"/>
                  </a:lnTo>
                  <a:lnTo>
                    <a:pt x="71" y="56"/>
                  </a:lnTo>
                  <a:lnTo>
                    <a:pt x="68" y="54"/>
                  </a:lnTo>
                  <a:lnTo>
                    <a:pt x="58" y="56"/>
                  </a:lnTo>
                  <a:lnTo>
                    <a:pt x="51" y="54"/>
                  </a:lnTo>
                  <a:lnTo>
                    <a:pt x="41" y="50"/>
                  </a:lnTo>
                  <a:lnTo>
                    <a:pt x="36" y="57"/>
                  </a:lnTo>
                  <a:lnTo>
                    <a:pt x="33" y="60"/>
                  </a:lnTo>
                  <a:lnTo>
                    <a:pt x="29" y="59"/>
                  </a:lnTo>
                  <a:lnTo>
                    <a:pt x="27" y="57"/>
                  </a:lnTo>
                  <a:lnTo>
                    <a:pt x="26" y="57"/>
                  </a:lnTo>
                  <a:close/>
                </a:path>
              </a:pathLst>
            </a:custGeom>
            <a:noFill/>
            <a:ln w="635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Freeform 57">
              <a:extLst>
                <a:ext uri="{FF2B5EF4-FFF2-40B4-BE49-F238E27FC236}">
                  <a16:creationId xmlns:a16="http://schemas.microsoft.com/office/drawing/2014/main" id="{50E18B81-088B-0797-5E8C-78D4F3D4BE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73971" y="9660645"/>
              <a:ext cx="1077227" cy="1292351"/>
            </a:xfrm>
            <a:custGeom>
              <a:avLst/>
              <a:gdLst/>
              <a:ahLst/>
              <a:cxnLst>
                <a:cxn ang="0">
                  <a:pos x="27" y="163"/>
                </a:cxn>
                <a:cxn ang="0">
                  <a:pos x="25" y="136"/>
                </a:cxn>
                <a:cxn ang="0">
                  <a:pos x="36" y="130"/>
                </a:cxn>
                <a:cxn ang="0">
                  <a:pos x="48" y="142"/>
                </a:cxn>
                <a:cxn ang="0">
                  <a:pos x="42" y="164"/>
                </a:cxn>
                <a:cxn ang="0">
                  <a:pos x="109" y="34"/>
                </a:cxn>
                <a:cxn ang="0">
                  <a:pos x="100" y="30"/>
                </a:cxn>
                <a:cxn ang="0">
                  <a:pos x="86" y="38"/>
                </a:cxn>
                <a:cxn ang="0">
                  <a:pos x="88" y="45"/>
                </a:cxn>
                <a:cxn ang="0">
                  <a:pos x="86" y="56"/>
                </a:cxn>
                <a:cxn ang="0">
                  <a:pos x="109" y="86"/>
                </a:cxn>
                <a:cxn ang="0">
                  <a:pos x="124" y="106"/>
                </a:cxn>
                <a:cxn ang="0">
                  <a:pos x="145" y="112"/>
                </a:cxn>
                <a:cxn ang="0">
                  <a:pos x="149" y="123"/>
                </a:cxn>
                <a:cxn ang="0">
                  <a:pos x="179" y="142"/>
                </a:cxn>
                <a:cxn ang="0">
                  <a:pos x="174" y="150"/>
                </a:cxn>
                <a:cxn ang="0">
                  <a:pos x="161" y="141"/>
                </a:cxn>
                <a:cxn ang="0">
                  <a:pos x="154" y="146"/>
                </a:cxn>
                <a:cxn ang="0">
                  <a:pos x="156" y="158"/>
                </a:cxn>
                <a:cxn ang="0">
                  <a:pos x="160" y="170"/>
                </a:cxn>
                <a:cxn ang="0">
                  <a:pos x="148" y="182"/>
                </a:cxn>
                <a:cxn ang="0">
                  <a:pos x="137" y="183"/>
                </a:cxn>
                <a:cxn ang="0">
                  <a:pos x="145" y="175"/>
                </a:cxn>
                <a:cxn ang="0">
                  <a:pos x="140" y="156"/>
                </a:cxn>
                <a:cxn ang="0">
                  <a:pos x="128" y="145"/>
                </a:cxn>
                <a:cxn ang="0">
                  <a:pos x="118" y="138"/>
                </a:cxn>
                <a:cxn ang="0">
                  <a:pos x="114" y="134"/>
                </a:cxn>
                <a:cxn ang="0">
                  <a:pos x="102" y="123"/>
                </a:cxn>
                <a:cxn ang="0">
                  <a:pos x="74" y="102"/>
                </a:cxn>
                <a:cxn ang="0">
                  <a:pos x="54" y="69"/>
                </a:cxn>
                <a:cxn ang="0">
                  <a:pos x="32" y="58"/>
                </a:cxn>
                <a:cxn ang="0">
                  <a:pos x="17" y="65"/>
                </a:cxn>
                <a:cxn ang="0">
                  <a:pos x="6" y="52"/>
                </a:cxn>
                <a:cxn ang="0">
                  <a:pos x="2" y="41"/>
                </a:cxn>
                <a:cxn ang="0">
                  <a:pos x="6" y="32"/>
                </a:cxn>
                <a:cxn ang="0">
                  <a:pos x="19" y="26"/>
                </a:cxn>
                <a:cxn ang="0">
                  <a:pos x="27" y="18"/>
                </a:cxn>
                <a:cxn ang="0">
                  <a:pos x="37" y="26"/>
                </a:cxn>
                <a:cxn ang="0">
                  <a:pos x="43" y="16"/>
                </a:cxn>
                <a:cxn ang="0">
                  <a:pos x="52" y="18"/>
                </a:cxn>
                <a:cxn ang="0">
                  <a:pos x="55" y="11"/>
                </a:cxn>
                <a:cxn ang="0">
                  <a:pos x="62" y="6"/>
                </a:cxn>
                <a:cxn ang="0">
                  <a:pos x="76" y="2"/>
                </a:cxn>
                <a:cxn ang="0">
                  <a:pos x="88" y="9"/>
                </a:cxn>
                <a:cxn ang="0">
                  <a:pos x="103" y="18"/>
                </a:cxn>
                <a:cxn ang="0">
                  <a:pos x="107" y="26"/>
                </a:cxn>
                <a:cxn ang="0">
                  <a:pos x="127" y="212"/>
                </a:cxn>
                <a:cxn ang="0">
                  <a:pos x="92" y="197"/>
                </a:cxn>
                <a:cxn ang="0">
                  <a:pos x="95" y="186"/>
                </a:cxn>
                <a:cxn ang="0">
                  <a:pos x="115" y="188"/>
                </a:cxn>
                <a:cxn ang="0">
                  <a:pos x="134" y="187"/>
                </a:cxn>
                <a:cxn ang="0">
                  <a:pos x="131" y="208"/>
                </a:cxn>
              </a:cxnLst>
              <a:rect l="0" t="0" r="r" b="b"/>
              <a:pathLst>
                <a:path w="181" h="212">
                  <a:moveTo>
                    <a:pt x="35" y="169"/>
                  </a:moveTo>
                  <a:lnTo>
                    <a:pt x="32" y="169"/>
                  </a:lnTo>
                  <a:lnTo>
                    <a:pt x="31" y="168"/>
                  </a:lnTo>
                  <a:lnTo>
                    <a:pt x="29" y="164"/>
                  </a:lnTo>
                  <a:lnTo>
                    <a:pt x="27" y="163"/>
                  </a:lnTo>
                  <a:lnTo>
                    <a:pt x="29" y="156"/>
                  </a:lnTo>
                  <a:lnTo>
                    <a:pt x="30" y="150"/>
                  </a:lnTo>
                  <a:lnTo>
                    <a:pt x="29" y="145"/>
                  </a:lnTo>
                  <a:lnTo>
                    <a:pt x="29" y="140"/>
                  </a:lnTo>
                  <a:lnTo>
                    <a:pt x="25" y="136"/>
                  </a:lnTo>
                  <a:lnTo>
                    <a:pt x="24" y="134"/>
                  </a:lnTo>
                  <a:lnTo>
                    <a:pt x="25" y="132"/>
                  </a:lnTo>
                  <a:lnTo>
                    <a:pt x="27" y="132"/>
                  </a:lnTo>
                  <a:lnTo>
                    <a:pt x="34" y="132"/>
                  </a:lnTo>
                  <a:lnTo>
                    <a:pt x="36" y="130"/>
                  </a:lnTo>
                  <a:lnTo>
                    <a:pt x="42" y="126"/>
                  </a:lnTo>
                  <a:lnTo>
                    <a:pt x="46" y="132"/>
                  </a:lnTo>
                  <a:lnTo>
                    <a:pt x="49" y="138"/>
                  </a:lnTo>
                  <a:lnTo>
                    <a:pt x="49" y="140"/>
                  </a:lnTo>
                  <a:lnTo>
                    <a:pt x="48" y="142"/>
                  </a:lnTo>
                  <a:lnTo>
                    <a:pt x="47" y="147"/>
                  </a:lnTo>
                  <a:lnTo>
                    <a:pt x="48" y="156"/>
                  </a:lnTo>
                  <a:lnTo>
                    <a:pt x="47" y="159"/>
                  </a:lnTo>
                  <a:lnTo>
                    <a:pt x="44" y="167"/>
                  </a:lnTo>
                  <a:lnTo>
                    <a:pt x="42" y="164"/>
                  </a:lnTo>
                  <a:lnTo>
                    <a:pt x="38" y="164"/>
                  </a:lnTo>
                  <a:lnTo>
                    <a:pt x="37" y="165"/>
                  </a:lnTo>
                  <a:lnTo>
                    <a:pt x="36" y="168"/>
                  </a:lnTo>
                  <a:lnTo>
                    <a:pt x="35" y="169"/>
                  </a:lnTo>
                  <a:close/>
                  <a:moveTo>
                    <a:pt x="109" y="34"/>
                  </a:moveTo>
                  <a:lnTo>
                    <a:pt x="108" y="30"/>
                  </a:lnTo>
                  <a:lnTo>
                    <a:pt x="106" y="30"/>
                  </a:lnTo>
                  <a:lnTo>
                    <a:pt x="104" y="33"/>
                  </a:lnTo>
                  <a:lnTo>
                    <a:pt x="103" y="32"/>
                  </a:lnTo>
                  <a:lnTo>
                    <a:pt x="100" y="30"/>
                  </a:lnTo>
                  <a:lnTo>
                    <a:pt x="100" y="34"/>
                  </a:lnTo>
                  <a:lnTo>
                    <a:pt x="96" y="34"/>
                  </a:lnTo>
                  <a:lnTo>
                    <a:pt x="89" y="38"/>
                  </a:lnTo>
                  <a:lnTo>
                    <a:pt x="90" y="37"/>
                  </a:lnTo>
                  <a:lnTo>
                    <a:pt x="86" y="38"/>
                  </a:lnTo>
                  <a:lnTo>
                    <a:pt x="86" y="40"/>
                  </a:lnTo>
                  <a:lnTo>
                    <a:pt x="85" y="40"/>
                  </a:lnTo>
                  <a:lnTo>
                    <a:pt x="85" y="41"/>
                  </a:lnTo>
                  <a:lnTo>
                    <a:pt x="88" y="43"/>
                  </a:lnTo>
                  <a:lnTo>
                    <a:pt x="88" y="45"/>
                  </a:lnTo>
                  <a:lnTo>
                    <a:pt x="89" y="46"/>
                  </a:lnTo>
                  <a:lnTo>
                    <a:pt x="90" y="49"/>
                  </a:lnTo>
                  <a:lnTo>
                    <a:pt x="90" y="51"/>
                  </a:lnTo>
                  <a:lnTo>
                    <a:pt x="86" y="53"/>
                  </a:lnTo>
                  <a:lnTo>
                    <a:pt x="86" y="56"/>
                  </a:lnTo>
                  <a:lnTo>
                    <a:pt x="88" y="61"/>
                  </a:lnTo>
                  <a:lnTo>
                    <a:pt x="94" y="69"/>
                  </a:lnTo>
                  <a:lnTo>
                    <a:pt x="107" y="77"/>
                  </a:lnTo>
                  <a:lnTo>
                    <a:pt x="109" y="81"/>
                  </a:lnTo>
                  <a:lnTo>
                    <a:pt x="109" y="86"/>
                  </a:lnTo>
                  <a:lnTo>
                    <a:pt x="112" y="91"/>
                  </a:lnTo>
                  <a:lnTo>
                    <a:pt x="114" y="97"/>
                  </a:lnTo>
                  <a:lnTo>
                    <a:pt x="119" y="102"/>
                  </a:lnTo>
                  <a:lnTo>
                    <a:pt x="120" y="104"/>
                  </a:lnTo>
                  <a:lnTo>
                    <a:pt x="124" y="106"/>
                  </a:lnTo>
                  <a:lnTo>
                    <a:pt x="124" y="108"/>
                  </a:lnTo>
                  <a:lnTo>
                    <a:pt x="127" y="110"/>
                  </a:lnTo>
                  <a:lnTo>
                    <a:pt x="134" y="112"/>
                  </a:lnTo>
                  <a:lnTo>
                    <a:pt x="143" y="111"/>
                  </a:lnTo>
                  <a:lnTo>
                    <a:pt x="145" y="112"/>
                  </a:lnTo>
                  <a:lnTo>
                    <a:pt x="146" y="114"/>
                  </a:lnTo>
                  <a:lnTo>
                    <a:pt x="143" y="116"/>
                  </a:lnTo>
                  <a:lnTo>
                    <a:pt x="142" y="120"/>
                  </a:lnTo>
                  <a:lnTo>
                    <a:pt x="143" y="121"/>
                  </a:lnTo>
                  <a:lnTo>
                    <a:pt x="149" y="123"/>
                  </a:lnTo>
                  <a:lnTo>
                    <a:pt x="157" y="127"/>
                  </a:lnTo>
                  <a:lnTo>
                    <a:pt x="163" y="130"/>
                  </a:lnTo>
                  <a:lnTo>
                    <a:pt x="174" y="138"/>
                  </a:lnTo>
                  <a:lnTo>
                    <a:pt x="174" y="139"/>
                  </a:lnTo>
                  <a:lnTo>
                    <a:pt x="179" y="142"/>
                  </a:lnTo>
                  <a:lnTo>
                    <a:pt x="181" y="147"/>
                  </a:lnTo>
                  <a:lnTo>
                    <a:pt x="180" y="151"/>
                  </a:lnTo>
                  <a:lnTo>
                    <a:pt x="179" y="155"/>
                  </a:lnTo>
                  <a:lnTo>
                    <a:pt x="175" y="152"/>
                  </a:lnTo>
                  <a:lnTo>
                    <a:pt x="174" y="150"/>
                  </a:lnTo>
                  <a:lnTo>
                    <a:pt x="173" y="146"/>
                  </a:lnTo>
                  <a:lnTo>
                    <a:pt x="171" y="145"/>
                  </a:lnTo>
                  <a:lnTo>
                    <a:pt x="168" y="144"/>
                  </a:lnTo>
                  <a:lnTo>
                    <a:pt x="165" y="144"/>
                  </a:lnTo>
                  <a:lnTo>
                    <a:pt x="161" y="141"/>
                  </a:lnTo>
                  <a:lnTo>
                    <a:pt x="162" y="139"/>
                  </a:lnTo>
                  <a:lnTo>
                    <a:pt x="160" y="139"/>
                  </a:lnTo>
                  <a:lnTo>
                    <a:pt x="157" y="140"/>
                  </a:lnTo>
                  <a:lnTo>
                    <a:pt x="156" y="142"/>
                  </a:lnTo>
                  <a:lnTo>
                    <a:pt x="154" y="146"/>
                  </a:lnTo>
                  <a:lnTo>
                    <a:pt x="152" y="147"/>
                  </a:lnTo>
                  <a:lnTo>
                    <a:pt x="152" y="150"/>
                  </a:lnTo>
                  <a:lnTo>
                    <a:pt x="151" y="152"/>
                  </a:lnTo>
                  <a:lnTo>
                    <a:pt x="151" y="155"/>
                  </a:lnTo>
                  <a:lnTo>
                    <a:pt x="156" y="158"/>
                  </a:lnTo>
                  <a:lnTo>
                    <a:pt x="161" y="161"/>
                  </a:lnTo>
                  <a:lnTo>
                    <a:pt x="160" y="163"/>
                  </a:lnTo>
                  <a:lnTo>
                    <a:pt x="160" y="167"/>
                  </a:lnTo>
                  <a:lnTo>
                    <a:pt x="161" y="169"/>
                  </a:lnTo>
                  <a:lnTo>
                    <a:pt x="160" y="170"/>
                  </a:lnTo>
                  <a:lnTo>
                    <a:pt x="155" y="170"/>
                  </a:lnTo>
                  <a:lnTo>
                    <a:pt x="152" y="173"/>
                  </a:lnTo>
                  <a:lnTo>
                    <a:pt x="151" y="174"/>
                  </a:lnTo>
                  <a:lnTo>
                    <a:pt x="151" y="180"/>
                  </a:lnTo>
                  <a:lnTo>
                    <a:pt x="148" y="182"/>
                  </a:lnTo>
                  <a:lnTo>
                    <a:pt x="144" y="189"/>
                  </a:lnTo>
                  <a:lnTo>
                    <a:pt x="139" y="189"/>
                  </a:lnTo>
                  <a:lnTo>
                    <a:pt x="138" y="189"/>
                  </a:lnTo>
                  <a:lnTo>
                    <a:pt x="137" y="188"/>
                  </a:lnTo>
                  <a:lnTo>
                    <a:pt x="137" y="183"/>
                  </a:lnTo>
                  <a:lnTo>
                    <a:pt x="139" y="182"/>
                  </a:lnTo>
                  <a:lnTo>
                    <a:pt x="142" y="177"/>
                  </a:lnTo>
                  <a:lnTo>
                    <a:pt x="140" y="176"/>
                  </a:lnTo>
                  <a:lnTo>
                    <a:pt x="143" y="174"/>
                  </a:lnTo>
                  <a:lnTo>
                    <a:pt x="145" y="175"/>
                  </a:lnTo>
                  <a:lnTo>
                    <a:pt x="146" y="173"/>
                  </a:lnTo>
                  <a:lnTo>
                    <a:pt x="145" y="170"/>
                  </a:lnTo>
                  <a:lnTo>
                    <a:pt x="144" y="169"/>
                  </a:lnTo>
                  <a:lnTo>
                    <a:pt x="143" y="161"/>
                  </a:lnTo>
                  <a:lnTo>
                    <a:pt x="140" y="156"/>
                  </a:lnTo>
                  <a:lnTo>
                    <a:pt x="139" y="151"/>
                  </a:lnTo>
                  <a:lnTo>
                    <a:pt x="138" y="147"/>
                  </a:lnTo>
                  <a:lnTo>
                    <a:pt x="136" y="147"/>
                  </a:lnTo>
                  <a:lnTo>
                    <a:pt x="134" y="150"/>
                  </a:lnTo>
                  <a:lnTo>
                    <a:pt x="128" y="145"/>
                  </a:lnTo>
                  <a:lnTo>
                    <a:pt x="126" y="145"/>
                  </a:lnTo>
                  <a:lnTo>
                    <a:pt x="127" y="141"/>
                  </a:lnTo>
                  <a:lnTo>
                    <a:pt x="127" y="138"/>
                  </a:lnTo>
                  <a:lnTo>
                    <a:pt x="124" y="135"/>
                  </a:lnTo>
                  <a:lnTo>
                    <a:pt x="118" y="138"/>
                  </a:lnTo>
                  <a:lnTo>
                    <a:pt x="118" y="136"/>
                  </a:lnTo>
                  <a:lnTo>
                    <a:pt x="120" y="134"/>
                  </a:lnTo>
                  <a:lnTo>
                    <a:pt x="119" y="132"/>
                  </a:lnTo>
                  <a:lnTo>
                    <a:pt x="116" y="132"/>
                  </a:lnTo>
                  <a:lnTo>
                    <a:pt x="114" y="134"/>
                  </a:lnTo>
                  <a:lnTo>
                    <a:pt x="112" y="129"/>
                  </a:lnTo>
                  <a:lnTo>
                    <a:pt x="110" y="127"/>
                  </a:lnTo>
                  <a:lnTo>
                    <a:pt x="109" y="126"/>
                  </a:lnTo>
                  <a:lnTo>
                    <a:pt x="106" y="123"/>
                  </a:lnTo>
                  <a:lnTo>
                    <a:pt x="102" y="123"/>
                  </a:lnTo>
                  <a:lnTo>
                    <a:pt x="97" y="122"/>
                  </a:lnTo>
                  <a:lnTo>
                    <a:pt x="92" y="118"/>
                  </a:lnTo>
                  <a:lnTo>
                    <a:pt x="89" y="115"/>
                  </a:lnTo>
                  <a:lnTo>
                    <a:pt x="82" y="109"/>
                  </a:lnTo>
                  <a:lnTo>
                    <a:pt x="74" y="102"/>
                  </a:lnTo>
                  <a:lnTo>
                    <a:pt x="68" y="98"/>
                  </a:lnTo>
                  <a:lnTo>
                    <a:pt x="64" y="92"/>
                  </a:lnTo>
                  <a:lnTo>
                    <a:pt x="60" y="83"/>
                  </a:lnTo>
                  <a:lnTo>
                    <a:pt x="56" y="74"/>
                  </a:lnTo>
                  <a:lnTo>
                    <a:pt x="54" y="69"/>
                  </a:lnTo>
                  <a:lnTo>
                    <a:pt x="50" y="65"/>
                  </a:lnTo>
                  <a:lnTo>
                    <a:pt x="48" y="63"/>
                  </a:lnTo>
                  <a:lnTo>
                    <a:pt x="40" y="59"/>
                  </a:lnTo>
                  <a:lnTo>
                    <a:pt x="36" y="58"/>
                  </a:lnTo>
                  <a:lnTo>
                    <a:pt x="32" y="58"/>
                  </a:lnTo>
                  <a:lnTo>
                    <a:pt x="25" y="64"/>
                  </a:lnTo>
                  <a:lnTo>
                    <a:pt x="21" y="68"/>
                  </a:lnTo>
                  <a:lnTo>
                    <a:pt x="17" y="70"/>
                  </a:lnTo>
                  <a:lnTo>
                    <a:pt x="15" y="70"/>
                  </a:lnTo>
                  <a:lnTo>
                    <a:pt x="17" y="65"/>
                  </a:lnTo>
                  <a:lnTo>
                    <a:pt x="15" y="63"/>
                  </a:lnTo>
                  <a:lnTo>
                    <a:pt x="9" y="64"/>
                  </a:lnTo>
                  <a:lnTo>
                    <a:pt x="5" y="61"/>
                  </a:lnTo>
                  <a:lnTo>
                    <a:pt x="3" y="56"/>
                  </a:lnTo>
                  <a:lnTo>
                    <a:pt x="6" y="52"/>
                  </a:lnTo>
                  <a:lnTo>
                    <a:pt x="7" y="52"/>
                  </a:lnTo>
                  <a:lnTo>
                    <a:pt x="6" y="49"/>
                  </a:lnTo>
                  <a:lnTo>
                    <a:pt x="2" y="47"/>
                  </a:lnTo>
                  <a:lnTo>
                    <a:pt x="0" y="44"/>
                  </a:lnTo>
                  <a:lnTo>
                    <a:pt x="2" y="41"/>
                  </a:lnTo>
                  <a:lnTo>
                    <a:pt x="3" y="43"/>
                  </a:lnTo>
                  <a:lnTo>
                    <a:pt x="7" y="39"/>
                  </a:lnTo>
                  <a:lnTo>
                    <a:pt x="8" y="37"/>
                  </a:lnTo>
                  <a:lnTo>
                    <a:pt x="6" y="35"/>
                  </a:lnTo>
                  <a:lnTo>
                    <a:pt x="6" y="32"/>
                  </a:lnTo>
                  <a:lnTo>
                    <a:pt x="2" y="29"/>
                  </a:lnTo>
                  <a:lnTo>
                    <a:pt x="6" y="26"/>
                  </a:lnTo>
                  <a:lnTo>
                    <a:pt x="11" y="27"/>
                  </a:lnTo>
                  <a:lnTo>
                    <a:pt x="14" y="24"/>
                  </a:lnTo>
                  <a:lnTo>
                    <a:pt x="19" y="26"/>
                  </a:lnTo>
                  <a:lnTo>
                    <a:pt x="20" y="24"/>
                  </a:lnTo>
                  <a:lnTo>
                    <a:pt x="23" y="21"/>
                  </a:lnTo>
                  <a:lnTo>
                    <a:pt x="23" y="18"/>
                  </a:lnTo>
                  <a:lnTo>
                    <a:pt x="27" y="14"/>
                  </a:lnTo>
                  <a:lnTo>
                    <a:pt x="27" y="18"/>
                  </a:lnTo>
                  <a:lnTo>
                    <a:pt x="31" y="22"/>
                  </a:lnTo>
                  <a:lnTo>
                    <a:pt x="34" y="22"/>
                  </a:lnTo>
                  <a:lnTo>
                    <a:pt x="32" y="24"/>
                  </a:lnTo>
                  <a:lnTo>
                    <a:pt x="36" y="27"/>
                  </a:lnTo>
                  <a:lnTo>
                    <a:pt x="37" y="26"/>
                  </a:lnTo>
                  <a:lnTo>
                    <a:pt x="37" y="21"/>
                  </a:lnTo>
                  <a:lnTo>
                    <a:pt x="41" y="17"/>
                  </a:lnTo>
                  <a:lnTo>
                    <a:pt x="41" y="14"/>
                  </a:lnTo>
                  <a:lnTo>
                    <a:pt x="43" y="12"/>
                  </a:lnTo>
                  <a:lnTo>
                    <a:pt x="43" y="16"/>
                  </a:lnTo>
                  <a:lnTo>
                    <a:pt x="46" y="17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50" y="16"/>
                  </a:lnTo>
                  <a:lnTo>
                    <a:pt x="52" y="18"/>
                  </a:lnTo>
                  <a:lnTo>
                    <a:pt x="54" y="15"/>
                  </a:lnTo>
                  <a:lnTo>
                    <a:pt x="52" y="14"/>
                  </a:lnTo>
                  <a:lnTo>
                    <a:pt x="53" y="11"/>
                  </a:lnTo>
                  <a:lnTo>
                    <a:pt x="54" y="10"/>
                  </a:lnTo>
                  <a:lnTo>
                    <a:pt x="55" y="11"/>
                  </a:lnTo>
                  <a:lnTo>
                    <a:pt x="58" y="12"/>
                  </a:lnTo>
                  <a:lnTo>
                    <a:pt x="58" y="10"/>
                  </a:lnTo>
                  <a:lnTo>
                    <a:pt x="58" y="8"/>
                  </a:lnTo>
                  <a:lnTo>
                    <a:pt x="59" y="5"/>
                  </a:lnTo>
                  <a:lnTo>
                    <a:pt x="62" y="6"/>
                  </a:lnTo>
                  <a:lnTo>
                    <a:pt x="66" y="6"/>
                  </a:lnTo>
                  <a:lnTo>
                    <a:pt x="68" y="3"/>
                  </a:lnTo>
                  <a:lnTo>
                    <a:pt x="71" y="2"/>
                  </a:lnTo>
                  <a:lnTo>
                    <a:pt x="72" y="3"/>
                  </a:lnTo>
                  <a:lnTo>
                    <a:pt x="76" y="2"/>
                  </a:lnTo>
                  <a:lnTo>
                    <a:pt x="78" y="3"/>
                  </a:lnTo>
                  <a:lnTo>
                    <a:pt x="84" y="0"/>
                  </a:lnTo>
                  <a:lnTo>
                    <a:pt x="84" y="4"/>
                  </a:lnTo>
                  <a:lnTo>
                    <a:pt x="85" y="5"/>
                  </a:lnTo>
                  <a:lnTo>
                    <a:pt x="88" y="9"/>
                  </a:lnTo>
                  <a:lnTo>
                    <a:pt x="97" y="11"/>
                  </a:lnTo>
                  <a:lnTo>
                    <a:pt x="103" y="12"/>
                  </a:lnTo>
                  <a:lnTo>
                    <a:pt x="106" y="14"/>
                  </a:lnTo>
                  <a:lnTo>
                    <a:pt x="107" y="15"/>
                  </a:lnTo>
                  <a:lnTo>
                    <a:pt x="103" y="18"/>
                  </a:lnTo>
                  <a:lnTo>
                    <a:pt x="103" y="20"/>
                  </a:lnTo>
                  <a:lnTo>
                    <a:pt x="106" y="20"/>
                  </a:lnTo>
                  <a:lnTo>
                    <a:pt x="107" y="22"/>
                  </a:lnTo>
                  <a:lnTo>
                    <a:pt x="104" y="24"/>
                  </a:lnTo>
                  <a:lnTo>
                    <a:pt x="107" y="26"/>
                  </a:lnTo>
                  <a:lnTo>
                    <a:pt x="106" y="29"/>
                  </a:lnTo>
                  <a:lnTo>
                    <a:pt x="108" y="30"/>
                  </a:lnTo>
                  <a:lnTo>
                    <a:pt x="110" y="32"/>
                  </a:lnTo>
                  <a:lnTo>
                    <a:pt x="109" y="34"/>
                  </a:lnTo>
                  <a:close/>
                  <a:moveTo>
                    <a:pt x="127" y="212"/>
                  </a:moveTo>
                  <a:lnTo>
                    <a:pt x="122" y="211"/>
                  </a:lnTo>
                  <a:lnTo>
                    <a:pt x="116" y="206"/>
                  </a:lnTo>
                  <a:lnTo>
                    <a:pt x="110" y="204"/>
                  </a:lnTo>
                  <a:lnTo>
                    <a:pt x="97" y="198"/>
                  </a:lnTo>
                  <a:lnTo>
                    <a:pt x="92" y="197"/>
                  </a:lnTo>
                  <a:lnTo>
                    <a:pt x="90" y="195"/>
                  </a:lnTo>
                  <a:lnTo>
                    <a:pt x="89" y="193"/>
                  </a:lnTo>
                  <a:lnTo>
                    <a:pt x="90" y="189"/>
                  </a:lnTo>
                  <a:lnTo>
                    <a:pt x="92" y="187"/>
                  </a:lnTo>
                  <a:lnTo>
                    <a:pt x="95" y="186"/>
                  </a:lnTo>
                  <a:lnTo>
                    <a:pt x="98" y="187"/>
                  </a:lnTo>
                  <a:lnTo>
                    <a:pt x="102" y="183"/>
                  </a:lnTo>
                  <a:lnTo>
                    <a:pt x="107" y="187"/>
                  </a:lnTo>
                  <a:lnTo>
                    <a:pt x="110" y="189"/>
                  </a:lnTo>
                  <a:lnTo>
                    <a:pt x="115" y="188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34" y="185"/>
                  </a:lnTo>
                  <a:lnTo>
                    <a:pt x="134" y="186"/>
                  </a:lnTo>
                  <a:lnTo>
                    <a:pt x="134" y="187"/>
                  </a:lnTo>
                  <a:lnTo>
                    <a:pt x="131" y="194"/>
                  </a:lnTo>
                  <a:lnTo>
                    <a:pt x="130" y="199"/>
                  </a:lnTo>
                  <a:lnTo>
                    <a:pt x="130" y="202"/>
                  </a:lnTo>
                  <a:lnTo>
                    <a:pt x="132" y="206"/>
                  </a:lnTo>
                  <a:lnTo>
                    <a:pt x="131" y="208"/>
                  </a:lnTo>
                  <a:lnTo>
                    <a:pt x="128" y="212"/>
                  </a:lnTo>
                  <a:lnTo>
                    <a:pt x="127" y="212"/>
                  </a:lnTo>
                  <a:close/>
                </a:path>
              </a:pathLst>
            </a:custGeom>
            <a:noFill/>
            <a:ln w="635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Freeform 60">
              <a:extLst>
                <a:ext uri="{FF2B5EF4-FFF2-40B4-BE49-F238E27FC236}">
                  <a16:creationId xmlns:a16="http://schemas.microsoft.com/office/drawing/2014/main" id="{10A035B0-DA14-A398-9B59-9CAB2F510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361" y="9313170"/>
              <a:ext cx="511832" cy="237745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1" y="19"/>
                </a:cxn>
                <a:cxn ang="0">
                  <a:pos x="3" y="18"/>
                </a:cxn>
                <a:cxn ang="0">
                  <a:pos x="4" y="16"/>
                </a:cxn>
                <a:cxn ang="0">
                  <a:pos x="5" y="16"/>
                </a:cxn>
                <a:cxn ang="0">
                  <a:pos x="8" y="16"/>
                </a:cxn>
                <a:cxn ang="0">
                  <a:pos x="9" y="16"/>
                </a:cxn>
                <a:cxn ang="0">
                  <a:pos x="9" y="18"/>
                </a:cxn>
                <a:cxn ang="0">
                  <a:pos x="11" y="16"/>
                </a:cxn>
                <a:cxn ang="0">
                  <a:pos x="12" y="16"/>
                </a:cxn>
                <a:cxn ang="0">
                  <a:pos x="14" y="15"/>
                </a:cxn>
                <a:cxn ang="0">
                  <a:pos x="15" y="15"/>
                </a:cxn>
                <a:cxn ang="0">
                  <a:pos x="15" y="13"/>
                </a:cxn>
                <a:cxn ang="0">
                  <a:pos x="16" y="13"/>
                </a:cxn>
                <a:cxn ang="0">
                  <a:pos x="18" y="12"/>
                </a:cxn>
                <a:cxn ang="0">
                  <a:pos x="18" y="9"/>
                </a:cxn>
                <a:cxn ang="0">
                  <a:pos x="20" y="7"/>
                </a:cxn>
                <a:cxn ang="0">
                  <a:pos x="21" y="6"/>
                </a:cxn>
                <a:cxn ang="0">
                  <a:pos x="22" y="6"/>
                </a:cxn>
                <a:cxn ang="0">
                  <a:pos x="23" y="3"/>
                </a:cxn>
                <a:cxn ang="0">
                  <a:pos x="24" y="2"/>
                </a:cxn>
                <a:cxn ang="0">
                  <a:pos x="26" y="2"/>
                </a:cxn>
                <a:cxn ang="0">
                  <a:pos x="28" y="2"/>
                </a:cxn>
                <a:cxn ang="0">
                  <a:pos x="29" y="1"/>
                </a:cxn>
                <a:cxn ang="0">
                  <a:pos x="32" y="1"/>
                </a:cxn>
                <a:cxn ang="0">
                  <a:pos x="34" y="3"/>
                </a:cxn>
                <a:cxn ang="0">
                  <a:pos x="36" y="1"/>
                </a:cxn>
                <a:cxn ang="0">
                  <a:pos x="39" y="0"/>
                </a:cxn>
                <a:cxn ang="0">
                  <a:pos x="41" y="3"/>
                </a:cxn>
                <a:cxn ang="0">
                  <a:pos x="44" y="6"/>
                </a:cxn>
                <a:cxn ang="0">
                  <a:pos x="44" y="8"/>
                </a:cxn>
                <a:cxn ang="0">
                  <a:pos x="47" y="9"/>
                </a:cxn>
                <a:cxn ang="0">
                  <a:pos x="48" y="6"/>
                </a:cxn>
                <a:cxn ang="0">
                  <a:pos x="54" y="4"/>
                </a:cxn>
                <a:cxn ang="0">
                  <a:pos x="60" y="6"/>
                </a:cxn>
                <a:cxn ang="0">
                  <a:pos x="63" y="3"/>
                </a:cxn>
                <a:cxn ang="0">
                  <a:pos x="70" y="2"/>
                </a:cxn>
                <a:cxn ang="0">
                  <a:pos x="76" y="6"/>
                </a:cxn>
                <a:cxn ang="0">
                  <a:pos x="80" y="9"/>
                </a:cxn>
                <a:cxn ang="0">
                  <a:pos x="78" y="27"/>
                </a:cxn>
                <a:cxn ang="0">
                  <a:pos x="71" y="27"/>
                </a:cxn>
                <a:cxn ang="0">
                  <a:pos x="60" y="24"/>
                </a:cxn>
                <a:cxn ang="0">
                  <a:pos x="48" y="32"/>
                </a:cxn>
                <a:cxn ang="0">
                  <a:pos x="41" y="32"/>
                </a:cxn>
                <a:cxn ang="0">
                  <a:pos x="33" y="34"/>
                </a:cxn>
                <a:cxn ang="0">
                  <a:pos x="29" y="39"/>
                </a:cxn>
                <a:cxn ang="0">
                  <a:pos x="15" y="39"/>
                </a:cxn>
                <a:cxn ang="0">
                  <a:pos x="8" y="36"/>
                </a:cxn>
                <a:cxn ang="0">
                  <a:pos x="1" y="32"/>
                </a:cxn>
                <a:cxn ang="0">
                  <a:pos x="0" y="22"/>
                </a:cxn>
              </a:cxnLst>
              <a:rect l="0" t="0" r="r" b="b"/>
              <a:pathLst>
                <a:path w="86" h="39">
                  <a:moveTo>
                    <a:pt x="0" y="22"/>
                  </a:moveTo>
                  <a:lnTo>
                    <a:pt x="0" y="21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" y="18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9" y="18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4"/>
                  </a:lnTo>
                  <a:lnTo>
                    <a:pt x="15" y="13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7" y="12"/>
                  </a:lnTo>
                  <a:lnTo>
                    <a:pt x="18" y="12"/>
                  </a:lnTo>
                  <a:lnTo>
                    <a:pt x="18" y="10"/>
                  </a:lnTo>
                  <a:lnTo>
                    <a:pt x="18" y="9"/>
                  </a:lnTo>
                  <a:lnTo>
                    <a:pt x="18" y="8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2" y="6"/>
                  </a:lnTo>
                  <a:lnTo>
                    <a:pt x="23" y="4"/>
                  </a:lnTo>
                  <a:lnTo>
                    <a:pt x="23" y="3"/>
                  </a:lnTo>
                  <a:lnTo>
                    <a:pt x="24" y="3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32" y="1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2"/>
                  </a:lnTo>
                  <a:lnTo>
                    <a:pt x="41" y="3"/>
                  </a:lnTo>
                  <a:lnTo>
                    <a:pt x="44" y="3"/>
                  </a:lnTo>
                  <a:lnTo>
                    <a:pt x="44" y="6"/>
                  </a:lnTo>
                  <a:lnTo>
                    <a:pt x="44" y="7"/>
                  </a:lnTo>
                  <a:lnTo>
                    <a:pt x="44" y="8"/>
                  </a:lnTo>
                  <a:lnTo>
                    <a:pt x="46" y="8"/>
                  </a:lnTo>
                  <a:lnTo>
                    <a:pt x="47" y="9"/>
                  </a:lnTo>
                  <a:lnTo>
                    <a:pt x="48" y="7"/>
                  </a:lnTo>
                  <a:lnTo>
                    <a:pt x="48" y="6"/>
                  </a:lnTo>
                  <a:lnTo>
                    <a:pt x="53" y="3"/>
                  </a:lnTo>
                  <a:lnTo>
                    <a:pt x="54" y="4"/>
                  </a:lnTo>
                  <a:lnTo>
                    <a:pt x="57" y="3"/>
                  </a:lnTo>
                  <a:lnTo>
                    <a:pt x="60" y="6"/>
                  </a:lnTo>
                  <a:lnTo>
                    <a:pt x="63" y="4"/>
                  </a:lnTo>
                  <a:lnTo>
                    <a:pt x="63" y="3"/>
                  </a:lnTo>
                  <a:lnTo>
                    <a:pt x="66" y="3"/>
                  </a:lnTo>
                  <a:lnTo>
                    <a:pt x="70" y="2"/>
                  </a:lnTo>
                  <a:lnTo>
                    <a:pt x="71" y="4"/>
                  </a:lnTo>
                  <a:lnTo>
                    <a:pt x="76" y="6"/>
                  </a:lnTo>
                  <a:lnTo>
                    <a:pt x="77" y="8"/>
                  </a:lnTo>
                  <a:lnTo>
                    <a:pt x="80" y="9"/>
                  </a:lnTo>
                  <a:lnTo>
                    <a:pt x="86" y="13"/>
                  </a:lnTo>
                  <a:lnTo>
                    <a:pt x="78" y="27"/>
                  </a:lnTo>
                  <a:lnTo>
                    <a:pt x="74" y="28"/>
                  </a:lnTo>
                  <a:lnTo>
                    <a:pt x="71" y="27"/>
                  </a:lnTo>
                  <a:lnTo>
                    <a:pt x="68" y="24"/>
                  </a:lnTo>
                  <a:lnTo>
                    <a:pt x="60" y="24"/>
                  </a:lnTo>
                  <a:lnTo>
                    <a:pt x="56" y="24"/>
                  </a:lnTo>
                  <a:lnTo>
                    <a:pt x="48" y="32"/>
                  </a:lnTo>
                  <a:lnTo>
                    <a:pt x="46" y="32"/>
                  </a:lnTo>
                  <a:lnTo>
                    <a:pt x="41" y="32"/>
                  </a:lnTo>
                  <a:lnTo>
                    <a:pt x="38" y="32"/>
                  </a:lnTo>
                  <a:lnTo>
                    <a:pt x="33" y="34"/>
                  </a:lnTo>
                  <a:lnTo>
                    <a:pt x="32" y="34"/>
                  </a:lnTo>
                  <a:lnTo>
                    <a:pt x="29" y="39"/>
                  </a:lnTo>
                  <a:lnTo>
                    <a:pt x="17" y="39"/>
                  </a:lnTo>
                  <a:lnTo>
                    <a:pt x="15" y="39"/>
                  </a:lnTo>
                  <a:lnTo>
                    <a:pt x="11" y="37"/>
                  </a:lnTo>
                  <a:lnTo>
                    <a:pt x="8" y="36"/>
                  </a:lnTo>
                  <a:lnTo>
                    <a:pt x="6" y="37"/>
                  </a:lnTo>
                  <a:lnTo>
                    <a:pt x="1" y="32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2C5CA7"/>
            </a:solidFill>
            <a:ln w="635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Freeform 62">
              <a:extLst>
                <a:ext uri="{FF2B5EF4-FFF2-40B4-BE49-F238E27FC236}">
                  <a16:creationId xmlns:a16="http://schemas.microsoft.com/office/drawing/2014/main" id="{923938EB-9FBD-0AC1-9749-7E4F62021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2890" y="9459475"/>
              <a:ext cx="618959" cy="377951"/>
            </a:xfrm>
            <a:custGeom>
              <a:avLst/>
              <a:gdLst/>
              <a:ahLst/>
              <a:cxnLst>
                <a:cxn ang="0">
                  <a:pos x="40" y="60"/>
                </a:cxn>
                <a:cxn ang="0">
                  <a:pos x="35" y="62"/>
                </a:cxn>
                <a:cxn ang="0">
                  <a:pos x="33" y="62"/>
                </a:cxn>
                <a:cxn ang="0">
                  <a:pos x="28" y="62"/>
                </a:cxn>
                <a:cxn ang="0">
                  <a:pos x="25" y="62"/>
                </a:cxn>
                <a:cxn ang="0">
                  <a:pos x="16" y="55"/>
                </a:cxn>
                <a:cxn ang="0">
                  <a:pos x="6" y="49"/>
                </a:cxn>
                <a:cxn ang="0">
                  <a:pos x="5" y="47"/>
                </a:cxn>
                <a:cxn ang="0">
                  <a:pos x="3" y="44"/>
                </a:cxn>
                <a:cxn ang="0">
                  <a:pos x="0" y="38"/>
                </a:cxn>
                <a:cxn ang="0">
                  <a:pos x="3" y="35"/>
                </a:cxn>
                <a:cxn ang="0">
                  <a:pos x="4" y="32"/>
                </a:cxn>
                <a:cxn ang="0">
                  <a:pos x="3" y="30"/>
                </a:cxn>
                <a:cxn ang="0">
                  <a:pos x="3" y="26"/>
                </a:cxn>
                <a:cxn ang="0">
                  <a:pos x="6" y="26"/>
                </a:cxn>
                <a:cxn ang="0">
                  <a:pos x="8" y="24"/>
                </a:cxn>
                <a:cxn ang="0">
                  <a:pos x="6" y="21"/>
                </a:cxn>
                <a:cxn ang="0">
                  <a:pos x="3" y="21"/>
                </a:cxn>
                <a:cxn ang="0">
                  <a:pos x="4" y="19"/>
                </a:cxn>
                <a:cxn ang="0">
                  <a:pos x="6" y="19"/>
                </a:cxn>
                <a:cxn ang="0">
                  <a:pos x="8" y="20"/>
                </a:cxn>
                <a:cxn ang="0">
                  <a:pos x="12" y="20"/>
                </a:cxn>
                <a:cxn ang="0">
                  <a:pos x="12" y="17"/>
                </a:cxn>
                <a:cxn ang="0">
                  <a:pos x="17" y="13"/>
                </a:cxn>
                <a:cxn ang="0">
                  <a:pos x="19" y="12"/>
                </a:cxn>
                <a:cxn ang="0">
                  <a:pos x="22" y="13"/>
                </a:cxn>
                <a:cxn ang="0">
                  <a:pos x="26" y="15"/>
                </a:cxn>
                <a:cxn ang="0">
                  <a:pos x="28" y="15"/>
                </a:cxn>
                <a:cxn ang="0">
                  <a:pos x="40" y="15"/>
                </a:cxn>
                <a:cxn ang="0">
                  <a:pos x="43" y="10"/>
                </a:cxn>
                <a:cxn ang="0">
                  <a:pos x="44" y="10"/>
                </a:cxn>
                <a:cxn ang="0">
                  <a:pos x="49" y="8"/>
                </a:cxn>
                <a:cxn ang="0">
                  <a:pos x="52" y="8"/>
                </a:cxn>
                <a:cxn ang="0">
                  <a:pos x="57" y="8"/>
                </a:cxn>
                <a:cxn ang="0">
                  <a:pos x="59" y="8"/>
                </a:cxn>
                <a:cxn ang="0">
                  <a:pos x="67" y="0"/>
                </a:cxn>
                <a:cxn ang="0">
                  <a:pos x="71" y="0"/>
                </a:cxn>
                <a:cxn ang="0">
                  <a:pos x="79" y="0"/>
                </a:cxn>
                <a:cxn ang="0">
                  <a:pos x="82" y="3"/>
                </a:cxn>
                <a:cxn ang="0">
                  <a:pos x="85" y="4"/>
                </a:cxn>
                <a:cxn ang="0">
                  <a:pos x="89" y="3"/>
                </a:cxn>
                <a:cxn ang="0">
                  <a:pos x="91" y="3"/>
                </a:cxn>
                <a:cxn ang="0">
                  <a:pos x="95" y="7"/>
                </a:cxn>
                <a:cxn ang="0">
                  <a:pos x="99" y="9"/>
                </a:cxn>
                <a:cxn ang="0">
                  <a:pos x="104" y="13"/>
                </a:cxn>
                <a:cxn ang="0">
                  <a:pos x="100" y="17"/>
                </a:cxn>
                <a:cxn ang="0">
                  <a:pos x="93" y="19"/>
                </a:cxn>
                <a:cxn ang="0">
                  <a:pos x="88" y="23"/>
                </a:cxn>
                <a:cxn ang="0">
                  <a:pos x="82" y="37"/>
                </a:cxn>
                <a:cxn ang="0">
                  <a:pos x="77" y="45"/>
                </a:cxn>
                <a:cxn ang="0">
                  <a:pos x="73" y="51"/>
                </a:cxn>
                <a:cxn ang="0">
                  <a:pos x="70" y="53"/>
                </a:cxn>
                <a:cxn ang="0">
                  <a:pos x="65" y="54"/>
                </a:cxn>
                <a:cxn ang="0">
                  <a:pos x="63" y="55"/>
                </a:cxn>
                <a:cxn ang="0">
                  <a:pos x="62" y="55"/>
                </a:cxn>
                <a:cxn ang="0">
                  <a:pos x="56" y="54"/>
                </a:cxn>
                <a:cxn ang="0">
                  <a:pos x="50" y="55"/>
                </a:cxn>
                <a:cxn ang="0">
                  <a:pos x="40" y="60"/>
                </a:cxn>
              </a:cxnLst>
              <a:rect l="0" t="0" r="r" b="b"/>
              <a:pathLst>
                <a:path w="104" h="62">
                  <a:moveTo>
                    <a:pt x="40" y="60"/>
                  </a:moveTo>
                  <a:lnTo>
                    <a:pt x="35" y="62"/>
                  </a:lnTo>
                  <a:lnTo>
                    <a:pt x="33" y="62"/>
                  </a:lnTo>
                  <a:lnTo>
                    <a:pt x="28" y="62"/>
                  </a:lnTo>
                  <a:lnTo>
                    <a:pt x="25" y="62"/>
                  </a:lnTo>
                  <a:lnTo>
                    <a:pt x="16" y="55"/>
                  </a:lnTo>
                  <a:lnTo>
                    <a:pt x="6" y="49"/>
                  </a:lnTo>
                  <a:lnTo>
                    <a:pt x="5" y="47"/>
                  </a:lnTo>
                  <a:lnTo>
                    <a:pt x="3" y="44"/>
                  </a:lnTo>
                  <a:lnTo>
                    <a:pt x="0" y="38"/>
                  </a:lnTo>
                  <a:lnTo>
                    <a:pt x="3" y="35"/>
                  </a:lnTo>
                  <a:lnTo>
                    <a:pt x="4" y="32"/>
                  </a:lnTo>
                  <a:lnTo>
                    <a:pt x="3" y="30"/>
                  </a:lnTo>
                  <a:lnTo>
                    <a:pt x="3" y="26"/>
                  </a:lnTo>
                  <a:lnTo>
                    <a:pt x="6" y="26"/>
                  </a:lnTo>
                  <a:lnTo>
                    <a:pt x="8" y="24"/>
                  </a:lnTo>
                  <a:lnTo>
                    <a:pt x="6" y="21"/>
                  </a:lnTo>
                  <a:lnTo>
                    <a:pt x="3" y="21"/>
                  </a:lnTo>
                  <a:lnTo>
                    <a:pt x="4" y="19"/>
                  </a:lnTo>
                  <a:lnTo>
                    <a:pt x="6" y="19"/>
                  </a:lnTo>
                  <a:lnTo>
                    <a:pt x="8" y="20"/>
                  </a:lnTo>
                  <a:lnTo>
                    <a:pt x="12" y="20"/>
                  </a:lnTo>
                  <a:lnTo>
                    <a:pt x="12" y="17"/>
                  </a:lnTo>
                  <a:lnTo>
                    <a:pt x="17" y="13"/>
                  </a:lnTo>
                  <a:lnTo>
                    <a:pt x="19" y="12"/>
                  </a:lnTo>
                  <a:lnTo>
                    <a:pt x="22" y="13"/>
                  </a:lnTo>
                  <a:lnTo>
                    <a:pt x="26" y="15"/>
                  </a:lnTo>
                  <a:lnTo>
                    <a:pt x="28" y="15"/>
                  </a:lnTo>
                  <a:lnTo>
                    <a:pt x="40" y="15"/>
                  </a:lnTo>
                  <a:lnTo>
                    <a:pt x="43" y="10"/>
                  </a:lnTo>
                  <a:lnTo>
                    <a:pt x="44" y="10"/>
                  </a:lnTo>
                  <a:lnTo>
                    <a:pt x="49" y="8"/>
                  </a:lnTo>
                  <a:lnTo>
                    <a:pt x="52" y="8"/>
                  </a:lnTo>
                  <a:lnTo>
                    <a:pt x="57" y="8"/>
                  </a:lnTo>
                  <a:lnTo>
                    <a:pt x="59" y="8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79" y="0"/>
                  </a:lnTo>
                  <a:lnTo>
                    <a:pt x="82" y="3"/>
                  </a:lnTo>
                  <a:lnTo>
                    <a:pt x="85" y="4"/>
                  </a:lnTo>
                  <a:lnTo>
                    <a:pt x="89" y="3"/>
                  </a:lnTo>
                  <a:lnTo>
                    <a:pt x="91" y="3"/>
                  </a:lnTo>
                  <a:lnTo>
                    <a:pt x="95" y="7"/>
                  </a:lnTo>
                  <a:lnTo>
                    <a:pt x="99" y="9"/>
                  </a:lnTo>
                  <a:lnTo>
                    <a:pt x="104" y="13"/>
                  </a:lnTo>
                  <a:lnTo>
                    <a:pt x="100" y="17"/>
                  </a:lnTo>
                  <a:lnTo>
                    <a:pt x="93" y="19"/>
                  </a:lnTo>
                  <a:lnTo>
                    <a:pt x="88" y="23"/>
                  </a:lnTo>
                  <a:lnTo>
                    <a:pt x="82" y="37"/>
                  </a:lnTo>
                  <a:lnTo>
                    <a:pt x="77" y="45"/>
                  </a:lnTo>
                  <a:lnTo>
                    <a:pt x="73" y="51"/>
                  </a:lnTo>
                  <a:lnTo>
                    <a:pt x="70" y="53"/>
                  </a:lnTo>
                  <a:lnTo>
                    <a:pt x="65" y="54"/>
                  </a:lnTo>
                  <a:lnTo>
                    <a:pt x="63" y="55"/>
                  </a:lnTo>
                  <a:lnTo>
                    <a:pt x="62" y="55"/>
                  </a:lnTo>
                  <a:lnTo>
                    <a:pt x="56" y="54"/>
                  </a:lnTo>
                  <a:lnTo>
                    <a:pt x="50" y="55"/>
                  </a:lnTo>
                  <a:lnTo>
                    <a:pt x="40" y="60"/>
                  </a:lnTo>
                  <a:close/>
                </a:path>
              </a:pathLst>
            </a:custGeom>
            <a:solidFill>
              <a:srgbClr val="57BBA5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63">
              <a:extLst>
                <a:ext uri="{FF2B5EF4-FFF2-40B4-BE49-F238E27FC236}">
                  <a16:creationId xmlns:a16="http://schemas.microsoft.com/office/drawing/2014/main" id="{578CAA02-D49A-66BD-BC70-D3EEC5D0A6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04831" y="9733795"/>
              <a:ext cx="529687" cy="548640"/>
            </a:xfrm>
            <a:custGeom>
              <a:avLst/>
              <a:gdLst/>
              <a:ahLst/>
              <a:cxnLst>
                <a:cxn ang="0">
                  <a:pos x="45" y="67"/>
                </a:cxn>
                <a:cxn ang="0">
                  <a:pos x="24" y="50"/>
                </a:cxn>
                <a:cxn ang="0">
                  <a:pos x="20" y="40"/>
                </a:cxn>
                <a:cxn ang="0">
                  <a:pos x="10" y="33"/>
                </a:cxn>
                <a:cxn ang="0">
                  <a:pos x="6" y="39"/>
                </a:cxn>
                <a:cxn ang="0">
                  <a:pos x="2" y="25"/>
                </a:cxn>
                <a:cxn ang="0">
                  <a:pos x="4" y="25"/>
                </a:cxn>
                <a:cxn ang="0">
                  <a:pos x="7" y="23"/>
                </a:cxn>
                <a:cxn ang="0">
                  <a:pos x="9" y="23"/>
                </a:cxn>
                <a:cxn ang="0">
                  <a:pos x="13" y="23"/>
                </a:cxn>
                <a:cxn ang="0">
                  <a:pos x="14" y="22"/>
                </a:cxn>
                <a:cxn ang="0">
                  <a:pos x="16" y="20"/>
                </a:cxn>
                <a:cxn ang="0">
                  <a:pos x="18" y="22"/>
                </a:cxn>
                <a:cxn ang="0">
                  <a:pos x="20" y="25"/>
                </a:cxn>
                <a:cxn ang="0">
                  <a:pos x="22" y="23"/>
                </a:cxn>
                <a:cxn ang="0">
                  <a:pos x="26" y="25"/>
                </a:cxn>
                <a:cxn ang="0">
                  <a:pos x="27" y="22"/>
                </a:cxn>
                <a:cxn ang="0">
                  <a:pos x="27" y="20"/>
                </a:cxn>
                <a:cxn ang="0">
                  <a:pos x="26" y="18"/>
                </a:cxn>
                <a:cxn ang="0">
                  <a:pos x="30" y="16"/>
                </a:cxn>
                <a:cxn ang="0">
                  <a:pos x="32" y="15"/>
                </a:cxn>
                <a:cxn ang="0">
                  <a:pos x="32" y="11"/>
                </a:cxn>
                <a:cxn ang="0">
                  <a:pos x="32" y="9"/>
                </a:cxn>
                <a:cxn ang="0">
                  <a:pos x="36" y="6"/>
                </a:cxn>
                <a:cxn ang="0">
                  <a:pos x="38" y="4"/>
                </a:cxn>
                <a:cxn ang="0">
                  <a:pos x="42" y="3"/>
                </a:cxn>
                <a:cxn ang="0">
                  <a:pos x="44" y="0"/>
                </a:cxn>
                <a:cxn ang="0">
                  <a:pos x="56" y="10"/>
                </a:cxn>
                <a:cxn ang="0">
                  <a:pos x="80" y="15"/>
                </a:cxn>
                <a:cxn ang="0">
                  <a:pos x="81" y="20"/>
                </a:cxn>
                <a:cxn ang="0">
                  <a:pos x="83" y="22"/>
                </a:cxn>
                <a:cxn ang="0">
                  <a:pos x="83" y="25"/>
                </a:cxn>
                <a:cxn ang="0">
                  <a:pos x="84" y="27"/>
                </a:cxn>
                <a:cxn ang="0">
                  <a:pos x="87" y="29"/>
                </a:cxn>
                <a:cxn ang="0">
                  <a:pos x="87" y="31"/>
                </a:cxn>
                <a:cxn ang="0">
                  <a:pos x="85" y="29"/>
                </a:cxn>
                <a:cxn ang="0">
                  <a:pos x="84" y="33"/>
                </a:cxn>
                <a:cxn ang="0">
                  <a:pos x="84" y="37"/>
                </a:cxn>
                <a:cxn ang="0">
                  <a:pos x="81" y="38"/>
                </a:cxn>
                <a:cxn ang="0">
                  <a:pos x="78" y="34"/>
                </a:cxn>
                <a:cxn ang="0">
                  <a:pos x="75" y="33"/>
                </a:cxn>
                <a:cxn ang="0">
                  <a:pos x="71" y="32"/>
                </a:cxn>
                <a:cxn ang="0">
                  <a:pos x="66" y="33"/>
                </a:cxn>
                <a:cxn ang="0">
                  <a:pos x="60" y="32"/>
                </a:cxn>
                <a:cxn ang="0">
                  <a:pos x="55" y="32"/>
                </a:cxn>
                <a:cxn ang="0">
                  <a:pos x="50" y="29"/>
                </a:cxn>
                <a:cxn ang="0">
                  <a:pos x="45" y="29"/>
                </a:cxn>
                <a:cxn ang="0">
                  <a:pos x="39" y="33"/>
                </a:cxn>
                <a:cxn ang="0">
                  <a:pos x="33" y="32"/>
                </a:cxn>
                <a:cxn ang="0">
                  <a:pos x="33" y="38"/>
                </a:cxn>
                <a:cxn ang="0">
                  <a:pos x="37" y="41"/>
                </a:cxn>
                <a:cxn ang="0">
                  <a:pos x="40" y="49"/>
                </a:cxn>
                <a:cxn ang="0">
                  <a:pos x="42" y="52"/>
                </a:cxn>
                <a:cxn ang="0">
                  <a:pos x="48" y="58"/>
                </a:cxn>
                <a:cxn ang="0">
                  <a:pos x="54" y="65"/>
                </a:cxn>
                <a:cxn ang="0">
                  <a:pos x="59" y="71"/>
                </a:cxn>
                <a:cxn ang="0">
                  <a:pos x="61" y="77"/>
                </a:cxn>
                <a:cxn ang="0">
                  <a:pos x="65" y="79"/>
                </a:cxn>
                <a:cxn ang="0">
                  <a:pos x="72" y="84"/>
                </a:cxn>
                <a:cxn ang="0">
                  <a:pos x="74" y="86"/>
                </a:cxn>
                <a:cxn ang="0">
                  <a:pos x="75" y="88"/>
                </a:cxn>
              </a:cxnLst>
              <a:rect l="0" t="0" r="r" b="b"/>
              <a:pathLst>
                <a:path w="89" h="90">
                  <a:moveTo>
                    <a:pt x="61" y="77"/>
                  </a:moveTo>
                  <a:lnTo>
                    <a:pt x="54" y="71"/>
                  </a:lnTo>
                  <a:lnTo>
                    <a:pt x="52" y="69"/>
                  </a:lnTo>
                  <a:lnTo>
                    <a:pt x="46" y="68"/>
                  </a:lnTo>
                  <a:lnTo>
                    <a:pt x="45" y="67"/>
                  </a:lnTo>
                  <a:lnTo>
                    <a:pt x="43" y="65"/>
                  </a:lnTo>
                  <a:lnTo>
                    <a:pt x="38" y="68"/>
                  </a:lnTo>
                  <a:lnTo>
                    <a:pt x="36" y="63"/>
                  </a:lnTo>
                  <a:lnTo>
                    <a:pt x="28" y="57"/>
                  </a:lnTo>
                  <a:lnTo>
                    <a:pt x="24" y="50"/>
                  </a:lnTo>
                  <a:lnTo>
                    <a:pt x="26" y="51"/>
                  </a:lnTo>
                  <a:lnTo>
                    <a:pt x="30" y="51"/>
                  </a:lnTo>
                  <a:lnTo>
                    <a:pt x="26" y="49"/>
                  </a:lnTo>
                  <a:lnTo>
                    <a:pt x="21" y="44"/>
                  </a:lnTo>
                  <a:lnTo>
                    <a:pt x="20" y="40"/>
                  </a:lnTo>
                  <a:lnTo>
                    <a:pt x="21" y="35"/>
                  </a:lnTo>
                  <a:lnTo>
                    <a:pt x="19" y="33"/>
                  </a:lnTo>
                  <a:lnTo>
                    <a:pt x="15" y="28"/>
                  </a:lnTo>
                  <a:lnTo>
                    <a:pt x="12" y="27"/>
                  </a:lnTo>
                  <a:lnTo>
                    <a:pt x="10" y="33"/>
                  </a:lnTo>
                  <a:lnTo>
                    <a:pt x="9" y="34"/>
                  </a:lnTo>
                  <a:lnTo>
                    <a:pt x="9" y="35"/>
                  </a:lnTo>
                  <a:lnTo>
                    <a:pt x="8" y="37"/>
                  </a:lnTo>
                  <a:lnTo>
                    <a:pt x="7" y="39"/>
                  </a:lnTo>
                  <a:lnTo>
                    <a:pt x="6" y="39"/>
                  </a:lnTo>
                  <a:lnTo>
                    <a:pt x="2" y="33"/>
                  </a:lnTo>
                  <a:lnTo>
                    <a:pt x="1" y="3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8" y="23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6" y="20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2"/>
                  </a:lnTo>
                  <a:lnTo>
                    <a:pt x="18" y="22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19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27" y="22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8" y="17"/>
                  </a:lnTo>
                  <a:lnTo>
                    <a:pt x="28" y="17"/>
                  </a:lnTo>
                  <a:lnTo>
                    <a:pt x="30" y="16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3" y="14"/>
                  </a:lnTo>
                  <a:lnTo>
                    <a:pt x="33" y="12"/>
                  </a:lnTo>
                  <a:lnTo>
                    <a:pt x="32" y="12"/>
                  </a:lnTo>
                  <a:lnTo>
                    <a:pt x="32" y="11"/>
                  </a:lnTo>
                  <a:lnTo>
                    <a:pt x="32" y="11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2" y="9"/>
                  </a:lnTo>
                  <a:lnTo>
                    <a:pt x="32" y="8"/>
                  </a:lnTo>
                  <a:lnTo>
                    <a:pt x="33" y="8"/>
                  </a:lnTo>
                  <a:lnTo>
                    <a:pt x="34" y="8"/>
                  </a:lnTo>
                  <a:lnTo>
                    <a:pt x="34" y="6"/>
                  </a:lnTo>
                  <a:lnTo>
                    <a:pt x="36" y="6"/>
                  </a:lnTo>
                  <a:lnTo>
                    <a:pt x="37" y="6"/>
                  </a:lnTo>
                  <a:lnTo>
                    <a:pt x="37" y="6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4"/>
                  </a:lnTo>
                  <a:lnTo>
                    <a:pt x="39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2" y="3"/>
                  </a:lnTo>
                  <a:lnTo>
                    <a:pt x="40" y="3"/>
                  </a:lnTo>
                  <a:lnTo>
                    <a:pt x="40" y="2"/>
                  </a:lnTo>
                  <a:lnTo>
                    <a:pt x="42" y="2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4" y="2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6" y="4"/>
                  </a:lnTo>
                  <a:lnTo>
                    <a:pt x="56" y="10"/>
                  </a:lnTo>
                  <a:lnTo>
                    <a:pt x="65" y="17"/>
                  </a:lnTo>
                  <a:lnTo>
                    <a:pt x="68" y="17"/>
                  </a:lnTo>
                  <a:lnTo>
                    <a:pt x="73" y="17"/>
                  </a:lnTo>
                  <a:lnTo>
                    <a:pt x="75" y="17"/>
                  </a:lnTo>
                  <a:lnTo>
                    <a:pt x="80" y="15"/>
                  </a:lnTo>
                  <a:lnTo>
                    <a:pt x="81" y="16"/>
                  </a:lnTo>
                  <a:lnTo>
                    <a:pt x="81" y="17"/>
                  </a:lnTo>
                  <a:lnTo>
                    <a:pt x="81" y="18"/>
                  </a:lnTo>
                  <a:lnTo>
                    <a:pt x="81" y="18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81" y="21"/>
                  </a:lnTo>
                  <a:lnTo>
                    <a:pt x="81" y="22"/>
                  </a:lnTo>
                  <a:lnTo>
                    <a:pt x="81" y="23"/>
                  </a:lnTo>
                  <a:lnTo>
                    <a:pt x="83" y="22"/>
                  </a:lnTo>
                  <a:lnTo>
                    <a:pt x="84" y="23"/>
                  </a:lnTo>
                  <a:lnTo>
                    <a:pt x="84" y="23"/>
                  </a:lnTo>
                  <a:lnTo>
                    <a:pt x="84" y="23"/>
                  </a:lnTo>
                  <a:lnTo>
                    <a:pt x="83" y="23"/>
                  </a:lnTo>
                  <a:lnTo>
                    <a:pt x="83" y="25"/>
                  </a:lnTo>
                  <a:lnTo>
                    <a:pt x="83" y="26"/>
                  </a:lnTo>
                  <a:lnTo>
                    <a:pt x="83" y="26"/>
                  </a:lnTo>
                  <a:lnTo>
                    <a:pt x="83" y="26"/>
                  </a:lnTo>
                  <a:lnTo>
                    <a:pt x="83" y="27"/>
                  </a:lnTo>
                  <a:lnTo>
                    <a:pt x="84" y="27"/>
                  </a:lnTo>
                  <a:lnTo>
                    <a:pt x="84" y="27"/>
                  </a:lnTo>
                  <a:lnTo>
                    <a:pt x="85" y="28"/>
                  </a:lnTo>
                  <a:lnTo>
                    <a:pt x="86" y="28"/>
                  </a:lnTo>
                  <a:lnTo>
                    <a:pt x="86" y="28"/>
                  </a:lnTo>
                  <a:lnTo>
                    <a:pt x="87" y="29"/>
                  </a:lnTo>
                  <a:lnTo>
                    <a:pt x="87" y="29"/>
                  </a:lnTo>
                  <a:lnTo>
                    <a:pt x="89" y="29"/>
                  </a:lnTo>
                  <a:lnTo>
                    <a:pt x="89" y="31"/>
                  </a:lnTo>
                  <a:lnTo>
                    <a:pt x="89" y="31"/>
                  </a:lnTo>
                  <a:lnTo>
                    <a:pt x="87" y="31"/>
                  </a:lnTo>
                  <a:lnTo>
                    <a:pt x="87" y="31"/>
                  </a:lnTo>
                  <a:lnTo>
                    <a:pt x="86" y="31"/>
                  </a:lnTo>
                  <a:lnTo>
                    <a:pt x="86" y="31"/>
                  </a:lnTo>
                  <a:lnTo>
                    <a:pt x="86" y="29"/>
                  </a:lnTo>
                  <a:lnTo>
                    <a:pt x="85" y="29"/>
                  </a:lnTo>
                  <a:lnTo>
                    <a:pt x="85" y="29"/>
                  </a:lnTo>
                  <a:lnTo>
                    <a:pt x="85" y="31"/>
                  </a:lnTo>
                  <a:lnTo>
                    <a:pt x="85" y="32"/>
                  </a:lnTo>
                  <a:lnTo>
                    <a:pt x="84" y="32"/>
                  </a:lnTo>
                  <a:lnTo>
                    <a:pt x="84" y="33"/>
                  </a:lnTo>
                  <a:lnTo>
                    <a:pt x="84" y="33"/>
                  </a:lnTo>
                  <a:lnTo>
                    <a:pt x="84" y="34"/>
                  </a:lnTo>
                  <a:lnTo>
                    <a:pt x="84" y="35"/>
                  </a:lnTo>
                  <a:lnTo>
                    <a:pt x="84" y="35"/>
                  </a:lnTo>
                  <a:lnTo>
                    <a:pt x="84" y="37"/>
                  </a:lnTo>
                  <a:lnTo>
                    <a:pt x="83" y="35"/>
                  </a:lnTo>
                  <a:lnTo>
                    <a:pt x="83" y="37"/>
                  </a:lnTo>
                  <a:lnTo>
                    <a:pt x="84" y="38"/>
                  </a:lnTo>
                  <a:lnTo>
                    <a:pt x="83" y="38"/>
                  </a:lnTo>
                  <a:lnTo>
                    <a:pt x="81" y="38"/>
                  </a:lnTo>
                  <a:lnTo>
                    <a:pt x="80" y="38"/>
                  </a:lnTo>
                  <a:lnTo>
                    <a:pt x="79" y="37"/>
                  </a:lnTo>
                  <a:lnTo>
                    <a:pt x="79" y="35"/>
                  </a:lnTo>
                  <a:lnTo>
                    <a:pt x="79" y="34"/>
                  </a:lnTo>
                  <a:lnTo>
                    <a:pt x="78" y="34"/>
                  </a:lnTo>
                  <a:lnTo>
                    <a:pt x="78" y="33"/>
                  </a:lnTo>
                  <a:lnTo>
                    <a:pt x="78" y="33"/>
                  </a:lnTo>
                  <a:lnTo>
                    <a:pt x="77" y="32"/>
                  </a:lnTo>
                  <a:lnTo>
                    <a:pt x="75" y="33"/>
                  </a:lnTo>
                  <a:lnTo>
                    <a:pt x="75" y="33"/>
                  </a:lnTo>
                  <a:lnTo>
                    <a:pt x="74" y="32"/>
                  </a:lnTo>
                  <a:lnTo>
                    <a:pt x="73" y="32"/>
                  </a:lnTo>
                  <a:lnTo>
                    <a:pt x="72" y="32"/>
                  </a:lnTo>
                  <a:lnTo>
                    <a:pt x="72" y="32"/>
                  </a:lnTo>
                  <a:lnTo>
                    <a:pt x="71" y="32"/>
                  </a:lnTo>
                  <a:lnTo>
                    <a:pt x="69" y="33"/>
                  </a:lnTo>
                  <a:lnTo>
                    <a:pt x="68" y="32"/>
                  </a:lnTo>
                  <a:lnTo>
                    <a:pt x="68" y="32"/>
                  </a:lnTo>
                  <a:lnTo>
                    <a:pt x="67" y="32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5" y="33"/>
                  </a:lnTo>
                  <a:lnTo>
                    <a:pt x="62" y="32"/>
                  </a:lnTo>
                  <a:lnTo>
                    <a:pt x="61" y="32"/>
                  </a:lnTo>
                  <a:lnTo>
                    <a:pt x="60" y="32"/>
                  </a:lnTo>
                  <a:lnTo>
                    <a:pt x="59" y="32"/>
                  </a:lnTo>
                  <a:lnTo>
                    <a:pt x="57" y="32"/>
                  </a:lnTo>
                  <a:lnTo>
                    <a:pt x="56" y="31"/>
                  </a:lnTo>
                  <a:lnTo>
                    <a:pt x="56" y="31"/>
                  </a:lnTo>
                  <a:lnTo>
                    <a:pt x="55" y="32"/>
                  </a:lnTo>
                  <a:lnTo>
                    <a:pt x="55" y="31"/>
                  </a:lnTo>
                  <a:lnTo>
                    <a:pt x="54" y="31"/>
                  </a:lnTo>
                  <a:lnTo>
                    <a:pt x="52" y="29"/>
                  </a:lnTo>
                  <a:lnTo>
                    <a:pt x="51" y="29"/>
                  </a:lnTo>
                  <a:lnTo>
                    <a:pt x="50" y="29"/>
                  </a:lnTo>
                  <a:lnTo>
                    <a:pt x="50" y="31"/>
                  </a:lnTo>
                  <a:lnTo>
                    <a:pt x="49" y="31"/>
                  </a:lnTo>
                  <a:lnTo>
                    <a:pt x="48" y="29"/>
                  </a:lnTo>
                  <a:lnTo>
                    <a:pt x="46" y="29"/>
                  </a:lnTo>
                  <a:lnTo>
                    <a:pt x="45" y="29"/>
                  </a:lnTo>
                  <a:lnTo>
                    <a:pt x="44" y="31"/>
                  </a:lnTo>
                  <a:lnTo>
                    <a:pt x="43" y="32"/>
                  </a:lnTo>
                  <a:lnTo>
                    <a:pt x="42" y="34"/>
                  </a:lnTo>
                  <a:lnTo>
                    <a:pt x="40" y="34"/>
                  </a:lnTo>
                  <a:lnTo>
                    <a:pt x="39" y="33"/>
                  </a:lnTo>
                  <a:lnTo>
                    <a:pt x="38" y="31"/>
                  </a:lnTo>
                  <a:lnTo>
                    <a:pt x="37" y="29"/>
                  </a:lnTo>
                  <a:lnTo>
                    <a:pt x="36" y="29"/>
                  </a:lnTo>
                  <a:lnTo>
                    <a:pt x="34" y="29"/>
                  </a:lnTo>
                  <a:lnTo>
                    <a:pt x="33" y="32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3" y="35"/>
                  </a:lnTo>
                  <a:lnTo>
                    <a:pt x="34" y="38"/>
                  </a:lnTo>
                  <a:lnTo>
                    <a:pt x="33" y="38"/>
                  </a:lnTo>
                  <a:lnTo>
                    <a:pt x="33" y="39"/>
                  </a:lnTo>
                  <a:lnTo>
                    <a:pt x="34" y="39"/>
                  </a:lnTo>
                  <a:lnTo>
                    <a:pt x="34" y="40"/>
                  </a:lnTo>
                  <a:lnTo>
                    <a:pt x="36" y="40"/>
                  </a:lnTo>
                  <a:lnTo>
                    <a:pt x="37" y="41"/>
                  </a:lnTo>
                  <a:lnTo>
                    <a:pt x="38" y="43"/>
                  </a:lnTo>
                  <a:lnTo>
                    <a:pt x="38" y="45"/>
                  </a:lnTo>
                  <a:lnTo>
                    <a:pt x="39" y="46"/>
                  </a:lnTo>
                  <a:lnTo>
                    <a:pt x="39" y="47"/>
                  </a:lnTo>
                  <a:lnTo>
                    <a:pt x="40" y="49"/>
                  </a:lnTo>
                  <a:lnTo>
                    <a:pt x="40" y="49"/>
                  </a:lnTo>
                  <a:lnTo>
                    <a:pt x="39" y="50"/>
                  </a:lnTo>
                  <a:lnTo>
                    <a:pt x="40" y="51"/>
                  </a:lnTo>
                  <a:lnTo>
                    <a:pt x="42" y="51"/>
                  </a:lnTo>
                  <a:lnTo>
                    <a:pt x="42" y="52"/>
                  </a:lnTo>
                  <a:lnTo>
                    <a:pt x="42" y="53"/>
                  </a:lnTo>
                  <a:lnTo>
                    <a:pt x="43" y="55"/>
                  </a:lnTo>
                  <a:lnTo>
                    <a:pt x="44" y="55"/>
                  </a:lnTo>
                  <a:lnTo>
                    <a:pt x="45" y="56"/>
                  </a:lnTo>
                  <a:lnTo>
                    <a:pt x="48" y="58"/>
                  </a:lnTo>
                  <a:lnTo>
                    <a:pt x="48" y="61"/>
                  </a:lnTo>
                  <a:lnTo>
                    <a:pt x="49" y="61"/>
                  </a:lnTo>
                  <a:lnTo>
                    <a:pt x="50" y="62"/>
                  </a:lnTo>
                  <a:lnTo>
                    <a:pt x="52" y="64"/>
                  </a:lnTo>
                  <a:lnTo>
                    <a:pt x="54" y="65"/>
                  </a:lnTo>
                  <a:lnTo>
                    <a:pt x="55" y="67"/>
                  </a:lnTo>
                  <a:lnTo>
                    <a:pt x="56" y="67"/>
                  </a:lnTo>
                  <a:lnTo>
                    <a:pt x="56" y="68"/>
                  </a:lnTo>
                  <a:lnTo>
                    <a:pt x="56" y="70"/>
                  </a:lnTo>
                  <a:lnTo>
                    <a:pt x="59" y="71"/>
                  </a:lnTo>
                  <a:lnTo>
                    <a:pt x="60" y="73"/>
                  </a:lnTo>
                  <a:lnTo>
                    <a:pt x="60" y="74"/>
                  </a:lnTo>
                  <a:lnTo>
                    <a:pt x="62" y="75"/>
                  </a:lnTo>
                  <a:lnTo>
                    <a:pt x="62" y="77"/>
                  </a:lnTo>
                  <a:lnTo>
                    <a:pt x="61" y="77"/>
                  </a:lnTo>
                  <a:close/>
                  <a:moveTo>
                    <a:pt x="62" y="79"/>
                  </a:moveTo>
                  <a:lnTo>
                    <a:pt x="63" y="77"/>
                  </a:lnTo>
                  <a:lnTo>
                    <a:pt x="63" y="79"/>
                  </a:lnTo>
                  <a:lnTo>
                    <a:pt x="65" y="79"/>
                  </a:lnTo>
                  <a:lnTo>
                    <a:pt x="65" y="79"/>
                  </a:lnTo>
                  <a:lnTo>
                    <a:pt x="66" y="80"/>
                  </a:lnTo>
                  <a:lnTo>
                    <a:pt x="67" y="81"/>
                  </a:lnTo>
                  <a:lnTo>
                    <a:pt x="68" y="81"/>
                  </a:lnTo>
                  <a:lnTo>
                    <a:pt x="69" y="81"/>
                  </a:lnTo>
                  <a:lnTo>
                    <a:pt x="72" y="84"/>
                  </a:lnTo>
                  <a:lnTo>
                    <a:pt x="72" y="85"/>
                  </a:lnTo>
                  <a:lnTo>
                    <a:pt x="73" y="85"/>
                  </a:lnTo>
                  <a:lnTo>
                    <a:pt x="73" y="85"/>
                  </a:lnTo>
                  <a:lnTo>
                    <a:pt x="74" y="85"/>
                  </a:lnTo>
                  <a:lnTo>
                    <a:pt x="74" y="86"/>
                  </a:lnTo>
                  <a:lnTo>
                    <a:pt x="74" y="86"/>
                  </a:lnTo>
                  <a:lnTo>
                    <a:pt x="74" y="86"/>
                  </a:lnTo>
                  <a:lnTo>
                    <a:pt x="74" y="87"/>
                  </a:lnTo>
                  <a:lnTo>
                    <a:pt x="75" y="88"/>
                  </a:lnTo>
                  <a:lnTo>
                    <a:pt x="75" y="88"/>
                  </a:lnTo>
                  <a:lnTo>
                    <a:pt x="75" y="90"/>
                  </a:lnTo>
                  <a:lnTo>
                    <a:pt x="71" y="86"/>
                  </a:lnTo>
                  <a:lnTo>
                    <a:pt x="67" y="82"/>
                  </a:lnTo>
                  <a:lnTo>
                    <a:pt x="62" y="79"/>
                  </a:lnTo>
                  <a:close/>
                </a:path>
              </a:pathLst>
            </a:custGeom>
            <a:noFill/>
            <a:ln w="635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67">
              <a:extLst>
                <a:ext uri="{FF2B5EF4-FFF2-40B4-BE49-F238E27FC236}">
                  <a16:creationId xmlns:a16="http://schemas.microsoft.com/office/drawing/2014/main" id="{B0D2402B-0585-05A9-307D-AD2402275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1232" y="9910580"/>
              <a:ext cx="351137" cy="347472"/>
            </a:xfrm>
            <a:custGeom>
              <a:avLst/>
              <a:gdLst/>
              <a:ahLst/>
              <a:cxnLst>
                <a:cxn ang="0">
                  <a:pos x="28" y="48"/>
                </a:cxn>
                <a:cxn ang="0">
                  <a:pos x="27" y="45"/>
                </a:cxn>
                <a:cxn ang="0">
                  <a:pos x="23" y="41"/>
                </a:cxn>
                <a:cxn ang="0">
                  <a:pos x="22" y="38"/>
                </a:cxn>
                <a:cxn ang="0">
                  <a:pos x="17" y="33"/>
                </a:cxn>
                <a:cxn ang="0">
                  <a:pos x="15" y="29"/>
                </a:cxn>
                <a:cxn ang="0">
                  <a:pos x="10" y="26"/>
                </a:cxn>
                <a:cxn ang="0">
                  <a:pos x="9" y="22"/>
                </a:cxn>
                <a:cxn ang="0">
                  <a:pos x="7" y="20"/>
                </a:cxn>
                <a:cxn ang="0">
                  <a:pos x="6" y="17"/>
                </a:cxn>
                <a:cxn ang="0">
                  <a:pos x="4" y="12"/>
                </a:cxn>
                <a:cxn ang="0">
                  <a:pos x="1" y="10"/>
                </a:cxn>
                <a:cxn ang="0">
                  <a:pos x="1" y="9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6" y="4"/>
                </a:cxn>
                <a:cxn ang="0">
                  <a:pos x="10" y="3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0"/>
                </a:cxn>
                <a:cxn ang="0">
                  <a:pos x="22" y="3"/>
                </a:cxn>
                <a:cxn ang="0">
                  <a:pos x="24" y="3"/>
                </a:cxn>
                <a:cxn ang="0">
                  <a:pos x="28" y="3"/>
                </a:cxn>
                <a:cxn ang="0">
                  <a:pos x="33" y="4"/>
                </a:cxn>
                <a:cxn ang="0">
                  <a:pos x="35" y="3"/>
                </a:cxn>
                <a:cxn ang="0">
                  <a:pos x="38" y="3"/>
                </a:cxn>
                <a:cxn ang="0">
                  <a:pos x="40" y="3"/>
                </a:cxn>
                <a:cxn ang="0">
                  <a:pos x="42" y="4"/>
                </a:cxn>
                <a:cxn ang="0">
                  <a:pos x="45" y="4"/>
                </a:cxn>
                <a:cxn ang="0">
                  <a:pos x="46" y="6"/>
                </a:cxn>
                <a:cxn ang="0">
                  <a:pos x="48" y="9"/>
                </a:cxn>
                <a:cxn ang="0">
                  <a:pos x="52" y="8"/>
                </a:cxn>
                <a:cxn ang="0">
                  <a:pos x="54" y="8"/>
                </a:cxn>
                <a:cxn ang="0">
                  <a:pos x="54" y="11"/>
                </a:cxn>
                <a:cxn ang="0">
                  <a:pos x="52" y="15"/>
                </a:cxn>
                <a:cxn ang="0">
                  <a:pos x="52" y="17"/>
                </a:cxn>
                <a:cxn ang="0">
                  <a:pos x="52" y="21"/>
                </a:cxn>
                <a:cxn ang="0">
                  <a:pos x="54" y="22"/>
                </a:cxn>
                <a:cxn ang="0">
                  <a:pos x="57" y="24"/>
                </a:cxn>
                <a:cxn ang="0">
                  <a:pos x="59" y="26"/>
                </a:cxn>
                <a:cxn ang="0">
                  <a:pos x="57" y="28"/>
                </a:cxn>
                <a:cxn ang="0">
                  <a:pos x="53" y="27"/>
                </a:cxn>
                <a:cxn ang="0">
                  <a:pos x="56" y="29"/>
                </a:cxn>
                <a:cxn ang="0">
                  <a:pos x="57" y="34"/>
                </a:cxn>
                <a:cxn ang="0">
                  <a:pos x="57" y="35"/>
                </a:cxn>
                <a:cxn ang="0">
                  <a:pos x="54" y="35"/>
                </a:cxn>
                <a:cxn ang="0">
                  <a:pos x="52" y="36"/>
                </a:cxn>
                <a:cxn ang="0">
                  <a:pos x="51" y="36"/>
                </a:cxn>
                <a:cxn ang="0">
                  <a:pos x="48" y="38"/>
                </a:cxn>
                <a:cxn ang="0">
                  <a:pos x="51" y="41"/>
                </a:cxn>
                <a:cxn ang="0">
                  <a:pos x="50" y="41"/>
                </a:cxn>
                <a:cxn ang="0">
                  <a:pos x="47" y="40"/>
                </a:cxn>
                <a:cxn ang="0">
                  <a:pos x="45" y="42"/>
                </a:cxn>
                <a:cxn ang="0">
                  <a:pos x="45" y="45"/>
                </a:cxn>
                <a:cxn ang="0">
                  <a:pos x="44" y="47"/>
                </a:cxn>
                <a:cxn ang="0">
                  <a:pos x="41" y="48"/>
                </a:cxn>
                <a:cxn ang="0">
                  <a:pos x="42" y="52"/>
                </a:cxn>
                <a:cxn ang="0">
                  <a:pos x="44" y="55"/>
                </a:cxn>
                <a:cxn ang="0">
                  <a:pos x="41" y="56"/>
                </a:cxn>
                <a:cxn ang="0">
                  <a:pos x="39" y="56"/>
                </a:cxn>
                <a:cxn ang="0">
                  <a:pos x="35" y="52"/>
                </a:cxn>
                <a:cxn ang="0">
                  <a:pos x="32" y="50"/>
                </a:cxn>
                <a:cxn ang="0">
                  <a:pos x="30" y="48"/>
                </a:cxn>
              </a:cxnLst>
              <a:rect l="0" t="0" r="r" b="b"/>
              <a:pathLst>
                <a:path w="59" h="57">
                  <a:moveTo>
                    <a:pt x="29" y="50"/>
                  </a:moveTo>
                  <a:lnTo>
                    <a:pt x="28" y="50"/>
                  </a:lnTo>
                  <a:lnTo>
                    <a:pt x="28" y="48"/>
                  </a:lnTo>
                  <a:lnTo>
                    <a:pt x="29" y="48"/>
                  </a:lnTo>
                  <a:lnTo>
                    <a:pt x="29" y="46"/>
                  </a:lnTo>
                  <a:lnTo>
                    <a:pt x="27" y="45"/>
                  </a:lnTo>
                  <a:lnTo>
                    <a:pt x="27" y="44"/>
                  </a:lnTo>
                  <a:lnTo>
                    <a:pt x="26" y="42"/>
                  </a:lnTo>
                  <a:lnTo>
                    <a:pt x="23" y="41"/>
                  </a:lnTo>
                  <a:lnTo>
                    <a:pt x="23" y="39"/>
                  </a:lnTo>
                  <a:lnTo>
                    <a:pt x="23" y="38"/>
                  </a:lnTo>
                  <a:lnTo>
                    <a:pt x="22" y="38"/>
                  </a:lnTo>
                  <a:lnTo>
                    <a:pt x="21" y="36"/>
                  </a:lnTo>
                  <a:lnTo>
                    <a:pt x="19" y="35"/>
                  </a:lnTo>
                  <a:lnTo>
                    <a:pt x="17" y="33"/>
                  </a:lnTo>
                  <a:lnTo>
                    <a:pt x="16" y="32"/>
                  </a:lnTo>
                  <a:lnTo>
                    <a:pt x="15" y="32"/>
                  </a:lnTo>
                  <a:lnTo>
                    <a:pt x="15" y="29"/>
                  </a:lnTo>
                  <a:lnTo>
                    <a:pt x="12" y="27"/>
                  </a:lnTo>
                  <a:lnTo>
                    <a:pt x="11" y="26"/>
                  </a:lnTo>
                  <a:lnTo>
                    <a:pt x="10" y="26"/>
                  </a:lnTo>
                  <a:lnTo>
                    <a:pt x="9" y="24"/>
                  </a:lnTo>
                  <a:lnTo>
                    <a:pt x="9" y="23"/>
                  </a:lnTo>
                  <a:lnTo>
                    <a:pt x="9" y="22"/>
                  </a:lnTo>
                  <a:lnTo>
                    <a:pt x="7" y="22"/>
                  </a:lnTo>
                  <a:lnTo>
                    <a:pt x="6" y="21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6" y="18"/>
                  </a:lnTo>
                  <a:lnTo>
                    <a:pt x="6" y="17"/>
                  </a:lnTo>
                  <a:lnTo>
                    <a:pt x="5" y="16"/>
                  </a:lnTo>
                  <a:lnTo>
                    <a:pt x="5" y="14"/>
                  </a:lnTo>
                  <a:lnTo>
                    <a:pt x="4" y="12"/>
                  </a:lnTo>
                  <a:lnTo>
                    <a:pt x="3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2"/>
                  </a:lnTo>
                  <a:lnTo>
                    <a:pt x="6" y="4"/>
                  </a:lnTo>
                  <a:lnTo>
                    <a:pt x="7" y="5"/>
                  </a:lnTo>
                  <a:lnTo>
                    <a:pt x="9" y="5"/>
                  </a:lnTo>
                  <a:lnTo>
                    <a:pt x="10" y="3"/>
                  </a:lnTo>
                  <a:lnTo>
                    <a:pt x="11" y="2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4" y="3"/>
                  </a:lnTo>
                  <a:lnTo>
                    <a:pt x="26" y="3"/>
                  </a:lnTo>
                  <a:lnTo>
                    <a:pt x="27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2" y="4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6" y="4"/>
                  </a:lnTo>
                  <a:lnTo>
                    <a:pt x="38" y="3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40" y="3"/>
                  </a:lnTo>
                  <a:lnTo>
                    <a:pt x="41" y="3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4" y="3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5"/>
                  </a:lnTo>
                  <a:lnTo>
                    <a:pt x="46" y="5"/>
                  </a:lnTo>
                  <a:lnTo>
                    <a:pt x="46" y="6"/>
                  </a:lnTo>
                  <a:lnTo>
                    <a:pt x="46" y="8"/>
                  </a:lnTo>
                  <a:lnTo>
                    <a:pt x="47" y="9"/>
                  </a:lnTo>
                  <a:lnTo>
                    <a:pt x="48" y="9"/>
                  </a:lnTo>
                  <a:lnTo>
                    <a:pt x="50" y="9"/>
                  </a:lnTo>
                  <a:lnTo>
                    <a:pt x="51" y="9"/>
                  </a:lnTo>
                  <a:lnTo>
                    <a:pt x="52" y="8"/>
                  </a:lnTo>
                  <a:lnTo>
                    <a:pt x="53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4" y="9"/>
                  </a:lnTo>
                  <a:lnTo>
                    <a:pt x="54" y="11"/>
                  </a:lnTo>
                  <a:lnTo>
                    <a:pt x="53" y="12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52" y="16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51" y="18"/>
                  </a:lnTo>
                  <a:lnTo>
                    <a:pt x="51" y="20"/>
                  </a:lnTo>
                  <a:lnTo>
                    <a:pt x="52" y="21"/>
                  </a:lnTo>
                  <a:lnTo>
                    <a:pt x="53" y="21"/>
                  </a:lnTo>
                  <a:lnTo>
                    <a:pt x="54" y="21"/>
                  </a:lnTo>
                  <a:lnTo>
                    <a:pt x="54" y="22"/>
                  </a:lnTo>
                  <a:lnTo>
                    <a:pt x="54" y="23"/>
                  </a:lnTo>
                  <a:lnTo>
                    <a:pt x="56" y="23"/>
                  </a:lnTo>
                  <a:lnTo>
                    <a:pt x="57" y="24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59" y="26"/>
                  </a:lnTo>
                  <a:lnTo>
                    <a:pt x="58" y="27"/>
                  </a:lnTo>
                  <a:lnTo>
                    <a:pt x="58" y="27"/>
                  </a:lnTo>
                  <a:lnTo>
                    <a:pt x="57" y="28"/>
                  </a:lnTo>
                  <a:lnTo>
                    <a:pt x="56" y="27"/>
                  </a:lnTo>
                  <a:lnTo>
                    <a:pt x="54" y="27"/>
                  </a:lnTo>
                  <a:lnTo>
                    <a:pt x="53" y="27"/>
                  </a:lnTo>
                  <a:lnTo>
                    <a:pt x="53" y="27"/>
                  </a:lnTo>
                  <a:lnTo>
                    <a:pt x="53" y="28"/>
                  </a:lnTo>
                  <a:lnTo>
                    <a:pt x="56" y="29"/>
                  </a:lnTo>
                  <a:lnTo>
                    <a:pt x="57" y="30"/>
                  </a:lnTo>
                  <a:lnTo>
                    <a:pt x="57" y="33"/>
                  </a:lnTo>
                  <a:lnTo>
                    <a:pt x="57" y="34"/>
                  </a:lnTo>
                  <a:lnTo>
                    <a:pt x="57" y="35"/>
                  </a:lnTo>
                  <a:lnTo>
                    <a:pt x="57" y="35"/>
                  </a:lnTo>
                  <a:lnTo>
                    <a:pt x="57" y="35"/>
                  </a:lnTo>
                  <a:lnTo>
                    <a:pt x="56" y="35"/>
                  </a:lnTo>
                  <a:lnTo>
                    <a:pt x="56" y="34"/>
                  </a:lnTo>
                  <a:lnTo>
                    <a:pt x="54" y="35"/>
                  </a:lnTo>
                  <a:lnTo>
                    <a:pt x="54" y="35"/>
                  </a:lnTo>
                  <a:lnTo>
                    <a:pt x="53" y="36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51" y="36"/>
                  </a:lnTo>
                  <a:lnTo>
                    <a:pt x="51" y="36"/>
                  </a:lnTo>
                  <a:lnTo>
                    <a:pt x="50" y="36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50" y="39"/>
                  </a:lnTo>
                  <a:lnTo>
                    <a:pt x="51" y="40"/>
                  </a:lnTo>
                  <a:lnTo>
                    <a:pt x="51" y="41"/>
                  </a:lnTo>
                  <a:lnTo>
                    <a:pt x="51" y="42"/>
                  </a:lnTo>
                  <a:lnTo>
                    <a:pt x="50" y="42"/>
                  </a:lnTo>
                  <a:lnTo>
                    <a:pt x="50" y="41"/>
                  </a:lnTo>
                  <a:lnTo>
                    <a:pt x="48" y="41"/>
                  </a:lnTo>
                  <a:lnTo>
                    <a:pt x="48" y="40"/>
                  </a:lnTo>
                  <a:lnTo>
                    <a:pt x="47" y="40"/>
                  </a:lnTo>
                  <a:lnTo>
                    <a:pt x="47" y="41"/>
                  </a:lnTo>
                  <a:lnTo>
                    <a:pt x="46" y="41"/>
                  </a:lnTo>
                  <a:lnTo>
                    <a:pt x="45" y="42"/>
                  </a:lnTo>
                  <a:lnTo>
                    <a:pt x="45" y="44"/>
                  </a:lnTo>
                  <a:lnTo>
                    <a:pt x="44" y="45"/>
                  </a:lnTo>
                  <a:lnTo>
                    <a:pt x="45" y="45"/>
                  </a:lnTo>
                  <a:lnTo>
                    <a:pt x="45" y="46"/>
                  </a:lnTo>
                  <a:lnTo>
                    <a:pt x="44" y="46"/>
                  </a:lnTo>
                  <a:lnTo>
                    <a:pt x="44" y="47"/>
                  </a:lnTo>
                  <a:lnTo>
                    <a:pt x="42" y="47"/>
                  </a:lnTo>
                  <a:lnTo>
                    <a:pt x="41" y="47"/>
                  </a:lnTo>
                  <a:lnTo>
                    <a:pt x="41" y="48"/>
                  </a:lnTo>
                  <a:lnTo>
                    <a:pt x="41" y="50"/>
                  </a:lnTo>
                  <a:lnTo>
                    <a:pt x="41" y="51"/>
                  </a:lnTo>
                  <a:lnTo>
                    <a:pt x="42" y="52"/>
                  </a:lnTo>
                  <a:lnTo>
                    <a:pt x="42" y="53"/>
                  </a:lnTo>
                  <a:lnTo>
                    <a:pt x="42" y="53"/>
                  </a:lnTo>
                  <a:lnTo>
                    <a:pt x="44" y="55"/>
                  </a:lnTo>
                  <a:lnTo>
                    <a:pt x="42" y="56"/>
                  </a:lnTo>
                  <a:lnTo>
                    <a:pt x="41" y="57"/>
                  </a:lnTo>
                  <a:lnTo>
                    <a:pt x="41" y="56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39" y="56"/>
                  </a:lnTo>
                  <a:lnTo>
                    <a:pt x="39" y="55"/>
                  </a:lnTo>
                  <a:lnTo>
                    <a:pt x="36" y="52"/>
                  </a:lnTo>
                  <a:lnTo>
                    <a:pt x="35" y="52"/>
                  </a:lnTo>
                  <a:lnTo>
                    <a:pt x="34" y="52"/>
                  </a:lnTo>
                  <a:lnTo>
                    <a:pt x="33" y="51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0" y="50"/>
                  </a:lnTo>
                  <a:lnTo>
                    <a:pt x="30" y="48"/>
                  </a:lnTo>
                  <a:lnTo>
                    <a:pt x="29" y="50"/>
                  </a:lnTo>
                  <a:close/>
                </a:path>
              </a:pathLst>
            </a:custGeom>
            <a:noFill/>
            <a:ln w="635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71">
              <a:extLst>
                <a:ext uri="{FF2B5EF4-FFF2-40B4-BE49-F238E27FC236}">
                  <a16:creationId xmlns:a16="http://schemas.microsoft.com/office/drawing/2014/main" id="{37A297A5-EDC6-1A25-0729-E2E826776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5244" y="10130035"/>
              <a:ext cx="172597" cy="213363"/>
            </a:xfrm>
            <a:custGeom>
              <a:avLst/>
              <a:gdLst/>
              <a:ahLst/>
              <a:cxnLst>
                <a:cxn ang="0">
                  <a:pos x="13" y="34"/>
                </a:cxn>
                <a:cxn ang="0">
                  <a:pos x="11" y="32"/>
                </a:cxn>
                <a:cxn ang="0">
                  <a:pos x="1" y="25"/>
                </a:cxn>
                <a:cxn ang="0">
                  <a:pos x="1" y="23"/>
                </a:cxn>
                <a:cxn ang="0">
                  <a:pos x="0" y="22"/>
                </a:cxn>
                <a:cxn ang="0">
                  <a:pos x="0" y="21"/>
                </a:cxn>
                <a:cxn ang="0">
                  <a:pos x="1" y="20"/>
                </a:cxn>
                <a:cxn ang="0">
                  <a:pos x="1" y="17"/>
                </a:cxn>
                <a:cxn ang="0">
                  <a:pos x="1" y="16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3" y="11"/>
                </a:cxn>
                <a:cxn ang="0">
                  <a:pos x="4" y="10"/>
                </a:cxn>
                <a:cxn ang="0">
                  <a:pos x="3" y="9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9" y="5"/>
                </a:cxn>
                <a:cxn ang="0">
                  <a:pos x="10" y="6"/>
                </a:cxn>
                <a:cxn ang="0">
                  <a:pos x="10" y="4"/>
                </a:cxn>
                <a:cxn ang="0">
                  <a:pos x="7" y="2"/>
                </a:cxn>
                <a:cxn ang="0">
                  <a:pos x="9" y="0"/>
                </a:cxn>
                <a:cxn ang="0">
                  <a:pos x="10" y="0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5" y="3"/>
                </a:cxn>
                <a:cxn ang="0">
                  <a:pos x="16" y="5"/>
                </a:cxn>
                <a:cxn ang="0">
                  <a:pos x="18" y="8"/>
                </a:cxn>
                <a:cxn ang="0">
                  <a:pos x="19" y="8"/>
                </a:cxn>
                <a:cxn ang="0">
                  <a:pos x="22" y="9"/>
                </a:cxn>
                <a:cxn ang="0">
                  <a:pos x="23" y="9"/>
                </a:cxn>
                <a:cxn ang="0">
                  <a:pos x="24" y="10"/>
                </a:cxn>
                <a:cxn ang="0">
                  <a:pos x="24" y="11"/>
                </a:cxn>
                <a:cxn ang="0">
                  <a:pos x="25" y="12"/>
                </a:cxn>
                <a:cxn ang="0">
                  <a:pos x="28" y="12"/>
                </a:cxn>
                <a:cxn ang="0">
                  <a:pos x="29" y="14"/>
                </a:cxn>
                <a:cxn ang="0">
                  <a:pos x="29" y="15"/>
                </a:cxn>
                <a:cxn ang="0">
                  <a:pos x="27" y="16"/>
                </a:cxn>
                <a:cxn ang="0">
                  <a:pos x="27" y="17"/>
                </a:cxn>
                <a:cxn ang="0">
                  <a:pos x="24" y="16"/>
                </a:cxn>
                <a:cxn ang="0">
                  <a:pos x="23" y="17"/>
                </a:cxn>
                <a:cxn ang="0">
                  <a:pos x="24" y="19"/>
                </a:cxn>
                <a:cxn ang="0">
                  <a:pos x="25" y="20"/>
                </a:cxn>
                <a:cxn ang="0">
                  <a:pos x="22" y="22"/>
                </a:cxn>
                <a:cxn ang="0">
                  <a:pos x="15" y="23"/>
                </a:cxn>
                <a:cxn ang="0">
                  <a:pos x="15" y="32"/>
                </a:cxn>
              </a:cxnLst>
              <a:rect l="0" t="0" r="r" b="b"/>
              <a:pathLst>
                <a:path w="29" h="35">
                  <a:moveTo>
                    <a:pt x="15" y="35"/>
                  </a:moveTo>
                  <a:lnTo>
                    <a:pt x="13" y="34"/>
                  </a:lnTo>
                  <a:lnTo>
                    <a:pt x="11" y="33"/>
                  </a:lnTo>
                  <a:lnTo>
                    <a:pt x="11" y="32"/>
                  </a:lnTo>
                  <a:lnTo>
                    <a:pt x="7" y="27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" y="20"/>
                  </a:lnTo>
                  <a:lnTo>
                    <a:pt x="3" y="19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9"/>
                  </a:lnTo>
                  <a:lnTo>
                    <a:pt x="3" y="9"/>
                  </a:lnTo>
                  <a:lnTo>
                    <a:pt x="4" y="8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5"/>
                  </a:lnTo>
                  <a:lnTo>
                    <a:pt x="9" y="5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9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5" y="3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7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21" y="9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4" y="10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7" y="12"/>
                  </a:lnTo>
                  <a:lnTo>
                    <a:pt x="28" y="12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28" y="15"/>
                  </a:lnTo>
                  <a:lnTo>
                    <a:pt x="27" y="16"/>
                  </a:lnTo>
                  <a:lnTo>
                    <a:pt x="27" y="16"/>
                  </a:lnTo>
                  <a:lnTo>
                    <a:pt x="27" y="17"/>
                  </a:lnTo>
                  <a:lnTo>
                    <a:pt x="25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3" y="17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5" y="19"/>
                  </a:lnTo>
                  <a:lnTo>
                    <a:pt x="25" y="20"/>
                  </a:lnTo>
                  <a:lnTo>
                    <a:pt x="24" y="22"/>
                  </a:lnTo>
                  <a:lnTo>
                    <a:pt x="22" y="22"/>
                  </a:lnTo>
                  <a:lnTo>
                    <a:pt x="17" y="21"/>
                  </a:lnTo>
                  <a:lnTo>
                    <a:pt x="15" y="23"/>
                  </a:lnTo>
                  <a:lnTo>
                    <a:pt x="13" y="28"/>
                  </a:lnTo>
                  <a:lnTo>
                    <a:pt x="15" y="32"/>
                  </a:lnTo>
                  <a:lnTo>
                    <a:pt x="15" y="35"/>
                  </a:lnTo>
                  <a:close/>
                </a:path>
              </a:pathLst>
            </a:custGeom>
            <a:noFill/>
            <a:ln w="635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Freeform 72">
              <a:extLst>
                <a:ext uri="{FF2B5EF4-FFF2-40B4-BE49-F238E27FC236}">
                  <a16:creationId xmlns:a16="http://schemas.microsoft.com/office/drawing/2014/main" id="{A48D608B-5283-117B-85FB-999E360C8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887" y="9502149"/>
              <a:ext cx="851068" cy="603502"/>
            </a:xfrm>
            <a:custGeom>
              <a:avLst/>
              <a:gdLst/>
              <a:ahLst/>
              <a:cxnLst>
                <a:cxn ang="0">
                  <a:pos x="1" y="48"/>
                </a:cxn>
                <a:cxn ang="0">
                  <a:pos x="8" y="46"/>
                </a:cxn>
                <a:cxn ang="0">
                  <a:pos x="15" y="38"/>
                </a:cxn>
                <a:cxn ang="0">
                  <a:pos x="26" y="16"/>
                </a:cxn>
                <a:cxn ang="0">
                  <a:pos x="38" y="10"/>
                </a:cxn>
                <a:cxn ang="0">
                  <a:pos x="42" y="5"/>
                </a:cxn>
                <a:cxn ang="0">
                  <a:pos x="49" y="5"/>
                </a:cxn>
                <a:cxn ang="0">
                  <a:pos x="63" y="7"/>
                </a:cxn>
                <a:cxn ang="0">
                  <a:pos x="66" y="10"/>
                </a:cxn>
                <a:cxn ang="0">
                  <a:pos x="69" y="12"/>
                </a:cxn>
                <a:cxn ang="0">
                  <a:pos x="73" y="10"/>
                </a:cxn>
                <a:cxn ang="0">
                  <a:pos x="89" y="6"/>
                </a:cxn>
                <a:cxn ang="0">
                  <a:pos x="91" y="1"/>
                </a:cxn>
                <a:cxn ang="0">
                  <a:pos x="97" y="0"/>
                </a:cxn>
                <a:cxn ang="0">
                  <a:pos x="107" y="13"/>
                </a:cxn>
                <a:cxn ang="0">
                  <a:pos x="118" y="28"/>
                </a:cxn>
                <a:cxn ang="0">
                  <a:pos x="120" y="41"/>
                </a:cxn>
                <a:cxn ang="0">
                  <a:pos x="119" y="55"/>
                </a:cxn>
                <a:cxn ang="0">
                  <a:pos x="118" y="59"/>
                </a:cxn>
                <a:cxn ang="0">
                  <a:pos x="120" y="63"/>
                </a:cxn>
                <a:cxn ang="0">
                  <a:pos x="121" y="63"/>
                </a:cxn>
                <a:cxn ang="0">
                  <a:pos x="125" y="66"/>
                </a:cxn>
                <a:cxn ang="0">
                  <a:pos x="128" y="65"/>
                </a:cxn>
                <a:cxn ang="0">
                  <a:pos x="137" y="63"/>
                </a:cxn>
                <a:cxn ang="0">
                  <a:pos x="142" y="64"/>
                </a:cxn>
                <a:cxn ang="0">
                  <a:pos x="140" y="71"/>
                </a:cxn>
                <a:cxn ang="0">
                  <a:pos x="136" y="75"/>
                </a:cxn>
                <a:cxn ang="0">
                  <a:pos x="131" y="77"/>
                </a:cxn>
                <a:cxn ang="0">
                  <a:pos x="126" y="89"/>
                </a:cxn>
                <a:cxn ang="0">
                  <a:pos x="125" y="99"/>
                </a:cxn>
                <a:cxn ang="0">
                  <a:pos x="110" y="95"/>
                </a:cxn>
                <a:cxn ang="0">
                  <a:pos x="106" y="91"/>
                </a:cxn>
                <a:cxn ang="0">
                  <a:pos x="97" y="88"/>
                </a:cxn>
                <a:cxn ang="0">
                  <a:pos x="79" y="97"/>
                </a:cxn>
                <a:cxn ang="0">
                  <a:pos x="67" y="95"/>
                </a:cxn>
                <a:cxn ang="0">
                  <a:pos x="61" y="97"/>
                </a:cxn>
                <a:cxn ang="0">
                  <a:pos x="50" y="94"/>
                </a:cxn>
                <a:cxn ang="0">
                  <a:pos x="42" y="95"/>
                </a:cxn>
                <a:cxn ang="0">
                  <a:pos x="39" y="94"/>
                </a:cxn>
                <a:cxn ang="0">
                  <a:pos x="39" y="90"/>
                </a:cxn>
                <a:cxn ang="0">
                  <a:pos x="33" y="87"/>
                </a:cxn>
                <a:cxn ang="0">
                  <a:pos x="35" y="81"/>
                </a:cxn>
                <a:cxn ang="0">
                  <a:pos x="36" y="79"/>
                </a:cxn>
                <a:cxn ang="0">
                  <a:pos x="30" y="78"/>
                </a:cxn>
                <a:cxn ang="0">
                  <a:pos x="27" y="83"/>
                </a:cxn>
                <a:cxn ang="0">
                  <a:pos x="24" y="79"/>
                </a:cxn>
                <a:cxn ang="0">
                  <a:pos x="19" y="77"/>
                </a:cxn>
                <a:cxn ang="0">
                  <a:pos x="17" y="76"/>
                </a:cxn>
                <a:cxn ang="0">
                  <a:pos x="17" y="73"/>
                </a:cxn>
                <a:cxn ang="0">
                  <a:pos x="18" y="72"/>
                </a:cxn>
                <a:cxn ang="0">
                  <a:pos x="17" y="70"/>
                </a:cxn>
                <a:cxn ang="0">
                  <a:pos x="18" y="67"/>
                </a:cxn>
                <a:cxn ang="0">
                  <a:pos x="12" y="65"/>
                </a:cxn>
                <a:cxn ang="0">
                  <a:pos x="7" y="60"/>
                </a:cxn>
                <a:cxn ang="0">
                  <a:pos x="7" y="55"/>
                </a:cxn>
                <a:cxn ang="0">
                  <a:pos x="5" y="53"/>
                </a:cxn>
                <a:cxn ang="0">
                  <a:pos x="0" y="48"/>
                </a:cxn>
              </a:cxnLst>
              <a:rect l="0" t="0" r="r" b="b"/>
              <a:pathLst>
                <a:path w="143" h="99">
                  <a:moveTo>
                    <a:pt x="0" y="48"/>
                  </a:moveTo>
                  <a:lnTo>
                    <a:pt x="1" y="48"/>
                  </a:lnTo>
                  <a:lnTo>
                    <a:pt x="3" y="47"/>
                  </a:lnTo>
                  <a:lnTo>
                    <a:pt x="8" y="46"/>
                  </a:lnTo>
                  <a:lnTo>
                    <a:pt x="11" y="44"/>
                  </a:lnTo>
                  <a:lnTo>
                    <a:pt x="15" y="38"/>
                  </a:lnTo>
                  <a:lnTo>
                    <a:pt x="20" y="30"/>
                  </a:lnTo>
                  <a:lnTo>
                    <a:pt x="26" y="16"/>
                  </a:lnTo>
                  <a:lnTo>
                    <a:pt x="31" y="12"/>
                  </a:lnTo>
                  <a:lnTo>
                    <a:pt x="38" y="10"/>
                  </a:lnTo>
                  <a:lnTo>
                    <a:pt x="42" y="6"/>
                  </a:lnTo>
                  <a:lnTo>
                    <a:pt x="42" y="5"/>
                  </a:lnTo>
                  <a:lnTo>
                    <a:pt x="48" y="6"/>
                  </a:lnTo>
                  <a:lnTo>
                    <a:pt x="49" y="5"/>
                  </a:lnTo>
                  <a:lnTo>
                    <a:pt x="56" y="7"/>
                  </a:lnTo>
                  <a:lnTo>
                    <a:pt x="63" y="7"/>
                  </a:lnTo>
                  <a:lnTo>
                    <a:pt x="66" y="7"/>
                  </a:lnTo>
                  <a:lnTo>
                    <a:pt x="66" y="10"/>
                  </a:lnTo>
                  <a:lnTo>
                    <a:pt x="68" y="10"/>
                  </a:lnTo>
                  <a:lnTo>
                    <a:pt x="69" y="12"/>
                  </a:lnTo>
                  <a:lnTo>
                    <a:pt x="72" y="11"/>
                  </a:lnTo>
                  <a:lnTo>
                    <a:pt x="73" y="10"/>
                  </a:lnTo>
                  <a:lnTo>
                    <a:pt x="74" y="8"/>
                  </a:lnTo>
                  <a:lnTo>
                    <a:pt x="89" y="6"/>
                  </a:lnTo>
                  <a:lnTo>
                    <a:pt x="90" y="3"/>
                  </a:lnTo>
                  <a:lnTo>
                    <a:pt x="91" y="1"/>
                  </a:lnTo>
                  <a:lnTo>
                    <a:pt x="96" y="0"/>
                  </a:lnTo>
                  <a:lnTo>
                    <a:pt x="97" y="0"/>
                  </a:lnTo>
                  <a:lnTo>
                    <a:pt x="102" y="1"/>
                  </a:lnTo>
                  <a:lnTo>
                    <a:pt x="107" y="13"/>
                  </a:lnTo>
                  <a:lnTo>
                    <a:pt x="114" y="25"/>
                  </a:lnTo>
                  <a:lnTo>
                    <a:pt x="118" y="28"/>
                  </a:lnTo>
                  <a:lnTo>
                    <a:pt x="120" y="36"/>
                  </a:lnTo>
                  <a:lnTo>
                    <a:pt x="120" y="41"/>
                  </a:lnTo>
                  <a:lnTo>
                    <a:pt x="118" y="50"/>
                  </a:lnTo>
                  <a:lnTo>
                    <a:pt x="119" y="55"/>
                  </a:lnTo>
                  <a:lnTo>
                    <a:pt x="119" y="58"/>
                  </a:lnTo>
                  <a:lnTo>
                    <a:pt x="118" y="59"/>
                  </a:lnTo>
                  <a:lnTo>
                    <a:pt x="119" y="60"/>
                  </a:lnTo>
                  <a:lnTo>
                    <a:pt x="120" y="63"/>
                  </a:lnTo>
                  <a:lnTo>
                    <a:pt x="120" y="63"/>
                  </a:lnTo>
                  <a:lnTo>
                    <a:pt x="121" y="63"/>
                  </a:lnTo>
                  <a:lnTo>
                    <a:pt x="121" y="65"/>
                  </a:lnTo>
                  <a:lnTo>
                    <a:pt x="125" y="66"/>
                  </a:lnTo>
                  <a:lnTo>
                    <a:pt x="128" y="66"/>
                  </a:lnTo>
                  <a:lnTo>
                    <a:pt x="128" y="65"/>
                  </a:lnTo>
                  <a:lnTo>
                    <a:pt x="132" y="65"/>
                  </a:lnTo>
                  <a:lnTo>
                    <a:pt x="137" y="63"/>
                  </a:lnTo>
                  <a:lnTo>
                    <a:pt x="142" y="64"/>
                  </a:lnTo>
                  <a:lnTo>
                    <a:pt x="142" y="64"/>
                  </a:lnTo>
                  <a:lnTo>
                    <a:pt x="143" y="66"/>
                  </a:lnTo>
                  <a:lnTo>
                    <a:pt x="140" y="71"/>
                  </a:lnTo>
                  <a:lnTo>
                    <a:pt x="139" y="75"/>
                  </a:lnTo>
                  <a:lnTo>
                    <a:pt x="136" y="75"/>
                  </a:lnTo>
                  <a:lnTo>
                    <a:pt x="133" y="75"/>
                  </a:lnTo>
                  <a:lnTo>
                    <a:pt x="131" y="77"/>
                  </a:lnTo>
                  <a:lnTo>
                    <a:pt x="127" y="83"/>
                  </a:lnTo>
                  <a:lnTo>
                    <a:pt x="126" y="89"/>
                  </a:lnTo>
                  <a:lnTo>
                    <a:pt x="125" y="96"/>
                  </a:lnTo>
                  <a:lnTo>
                    <a:pt x="125" y="99"/>
                  </a:lnTo>
                  <a:lnTo>
                    <a:pt x="120" y="97"/>
                  </a:lnTo>
                  <a:lnTo>
                    <a:pt x="110" y="95"/>
                  </a:lnTo>
                  <a:lnTo>
                    <a:pt x="107" y="93"/>
                  </a:lnTo>
                  <a:lnTo>
                    <a:pt x="106" y="91"/>
                  </a:lnTo>
                  <a:lnTo>
                    <a:pt x="101" y="89"/>
                  </a:lnTo>
                  <a:lnTo>
                    <a:pt x="97" y="88"/>
                  </a:lnTo>
                  <a:lnTo>
                    <a:pt x="92" y="90"/>
                  </a:lnTo>
                  <a:lnTo>
                    <a:pt x="79" y="97"/>
                  </a:lnTo>
                  <a:lnTo>
                    <a:pt x="77" y="99"/>
                  </a:lnTo>
                  <a:lnTo>
                    <a:pt x="67" y="95"/>
                  </a:lnTo>
                  <a:lnTo>
                    <a:pt x="66" y="95"/>
                  </a:lnTo>
                  <a:lnTo>
                    <a:pt x="61" y="97"/>
                  </a:lnTo>
                  <a:lnTo>
                    <a:pt x="59" y="97"/>
                  </a:lnTo>
                  <a:lnTo>
                    <a:pt x="50" y="94"/>
                  </a:lnTo>
                  <a:lnTo>
                    <a:pt x="47" y="94"/>
                  </a:lnTo>
                  <a:lnTo>
                    <a:pt x="42" y="95"/>
                  </a:lnTo>
                  <a:lnTo>
                    <a:pt x="41" y="95"/>
                  </a:lnTo>
                  <a:lnTo>
                    <a:pt x="39" y="94"/>
                  </a:lnTo>
                  <a:lnTo>
                    <a:pt x="42" y="91"/>
                  </a:lnTo>
                  <a:lnTo>
                    <a:pt x="39" y="90"/>
                  </a:lnTo>
                  <a:lnTo>
                    <a:pt x="36" y="88"/>
                  </a:lnTo>
                  <a:lnTo>
                    <a:pt x="33" y="87"/>
                  </a:lnTo>
                  <a:lnTo>
                    <a:pt x="32" y="83"/>
                  </a:lnTo>
                  <a:lnTo>
                    <a:pt x="35" y="81"/>
                  </a:lnTo>
                  <a:lnTo>
                    <a:pt x="37" y="81"/>
                  </a:lnTo>
                  <a:lnTo>
                    <a:pt x="36" y="79"/>
                  </a:lnTo>
                  <a:lnTo>
                    <a:pt x="32" y="77"/>
                  </a:lnTo>
                  <a:lnTo>
                    <a:pt x="30" y="78"/>
                  </a:lnTo>
                  <a:lnTo>
                    <a:pt x="29" y="82"/>
                  </a:lnTo>
                  <a:lnTo>
                    <a:pt x="27" y="83"/>
                  </a:lnTo>
                  <a:lnTo>
                    <a:pt x="25" y="81"/>
                  </a:lnTo>
                  <a:lnTo>
                    <a:pt x="24" y="79"/>
                  </a:lnTo>
                  <a:lnTo>
                    <a:pt x="20" y="78"/>
                  </a:lnTo>
                  <a:lnTo>
                    <a:pt x="19" y="77"/>
                  </a:lnTo>
                  <a:lnTo>
                    <a:pt x="18" y="77"/>
                  </a:lnTo>
                  <a:lnTo>
                    <a:pt x="17" y="76"/>
                  </a:lnTo>
                  <a:lnTo>
                    <a:pt x="15" y="75"/>
                  </a:lnTo>
                  <a:lnTo>
                    <a:pt x="17" y="73"/>
                  </a:lnTo>
                  <a:lnTo>
                    <a:pt x="19" y="73"/>
                  </a:lnTo>
                  <a:lnTo>
                    <a:pt x="18" y="72"/>
                  </a:lnTo>
                  <a:lnTo>
                    <a:pt x="17" y="72"/>
                  </a:lnTo>
                  <a:lnTo>
                    <a:pt x="17" y="70"/>
                  </a:lnTo>
                  <a:lnTo>
                    <a:pt x="18" y="69"/>
                  </a:lnTo>
                  <a:lnTo>
                    <a:pt x="18" y="67"/>
                  </a:lnTo>
                  <a:lnTo>
                    <a:pt x="15" y="66"/>
                  </a:lnTo>
                  <a:lnTo>
                    <a:pt x="12" y="65"/>
                  </a:lnTo>
                  <a:lnTo>
                    <a:pt x="7" y="60"/>
                  </a:lnTo>
                  <a:lnTo>
                    <a:pt x="7" y="60"/>
                  </a:lnTo>
                  <a:lnTo>
                    <a:pt x="7" y="59"/>
                  </a:lnTo>
                  <a:lnTo>
                    <a:pt x="7" y="55"/>
                  </a:lnTo>
                  <a:lnTo>
                    <a:pt x="6" y="55"/>
                  </a:lnTo>
                  <a:lnTo>
                    <a:pt x="5" y="53"/>
                  </a:lnTo>
                  <a:lnTo>
                    <a:pt x="1" y="50"/>
                  </a:lnTo>
                  <a:lnTo>
                    <a:pt x="0" y="48"/>
                  </a:lnTo>
                  <a:close/>
                </a:path>
              </a:pathLst>
            </a:custGeom>
            <a:noFill/>
            <a:ln w="635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74">
              <a:extLst>
                <a:ext uri="{FF2B5EF4-FFF2-40B4-BE49-F238E27FC236}">
                  <a16:creationId xmlns:a16="http://schemas.microsoft.com/office/drawing/2014/main" id="{B6B2F02E-57D6-415F-3E7A-EBF90780F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2581" y="8898643"/>
              <a:ext cx="1624764" cy="1109472"/>
            </a:xfrm>
            <a:custGeom>
              <a:avLst/>
              <a:gdLst/>
              <a:ahLst/>
              <a:cxnLst>
                <a:cxn ang="0">
                  <a:pos x="33" y="17"/>
                </a:cxn>
                <a:cxn ang="0">
                  <a:pos x="52" y="12"/>
                </a:cxn>
                <a:cxn ang="0">
                  <a:pos x="74" y="17"/>
                </a:cxn>
                <a:cxn ang="0">
                  <a:pos x="85" y="21"/>
                </a:cxn>
                <a:cxn ang="0">
                  <a:pos x="93" y="19"/>
                </a:cxn>
                <a:cxn ang="0">
                  <a:pos x="101" y="23"/>
                </a:cxn>
                <a:cxn ang="0">
                  <a:pos x="110" y="25"/>
                </a:cxn>
                <a:cxn ang="0">
                  <a:pos x="122" y="23"/>
                </a:cxn>
                <a:cxn ang="0">
                  <a:pos x="127" y="22"/>
                </a:cxn>
                <a:cxn ang="0">
                  <a:pos x="137" y="9"/>
                </a:cxn>
                <a:cxn ang="0">
                  <a:pos x="155" y="4"/>
                </a:cxn>
                <a:cxn ang="0">
                  <a:pos x="181" y="5"/>
                </a:cxn>
                <a:cxn ang="0">
                  <a:pos x="183" y="22"/>
                </a:cxn>
                <a:cxn ang="0">
                  <a:pos x="200" y="33"/>
                </a:cxn>
                <a:cxn ang="0">
                  <a:pos x="207" y="49"/>
                </a:cxn>
                <a:cxn ang="0">
                  <a:pos x="224" y="51"/>
                </a:cxn>
                <a:cxn ang="0">
                  <a:pos x="236" y="57"/>
                </a:cxn>
                <a:cxn ang="0">
                  <a:pos x="250" y="60"/>
                </a:cxn>
                <a:cxn ang="0">
                  <a:pos x="267" y="69"/>
                </a:cxn>
                <a:cxn ang="0">
                  <a:pos x="273" y="75"/>
                </a:cxn>
                <a:cxn ang="0">
                  <a:pos x="272" y="86"/>
                </a:cxn>
                <a:cxn ang="0">
                  <a:pos x="268" y="94"/>
                </a:cxn>
                <a:cxn ang="0">
                  <a:pos x="260" y="107"/>
                </a:cxn>
                <a:cxn ang="0">
                  <a:pos x="244" y="119"/>
                </a:cxn>
                <a:cxn ang="0">
                  <a:pos x="217" y="133"/>
                </a:cxn>
                <a:cxn ang="0">
                  <a:pos x="188" y="143"/>
                </a:cxn>
                <a:cxn ang="0">
                  <a:pos x="200" y="164"/>
                </a:cxn>
                <a:cxn ang="0">
                  <a:pos x="211" y="170"/>
                </a:cxn>
                <a:cxn ang="0">
                  <a:pos x="181" y="182"/>
                </a:cxn>
                <a:cxn ang="0">
                  <a:pos x="160" y="163"/>
                </a:cxn>
                <a:cxn ang="0">
                  <a:pos x="170" y="146"/>
                </a:cxn>
                <a:cxn ang="0">
                  <a:pos x="147" y="134"/>
                </a:cxn>
                <a:cxn ang="0">
                  <a:pos x="112" y="160"/>
                </a:cxn>
                <a:cxn ang="0">
                  <a:pos x="94" y="164"/>
                </a:cxn>
                <a:cxn ang="0">
                  <a:pos x="98" y="159"/>
                </a:cxn>
                <a:cxn ang="0">
                  <a:pos x="100" y="154"/>
                </a:cxn>
                <a:cxn ang="0">
                  <a:pos x="104" y="147"/>
                </a:cxn>
                <a:cxn ang="0">
                  <a:pos x="105" y="139"/>
                </a:cxn>
                <a:cxn ang="0">
                  <a:pos x="109" y="140"/>
                </a:cxn>
                <a:cxn ang="0">
                  <a:pos x="112" y="141"/>
                </a:cxn>
                <a:cxn ang="0">
                  <a:pos x="116" y="142"/>
                </a:cxn>
                <a:cxn ang="0">
                  <a:pos x="121" y="140"/>
                </a:cxn>
                <a:cxn ang="0">
                  <a:pos x="119" y="134"/>
                </a:cxn>
                <a:cxn ang="0">
                  <a:pos x="113" y="127"/>
                </a:cxn>
                <a:cxn ang="0">
                  <a:pos x="113" y="121"/>
                </a:cxn>
                <a:cxn ang="0">
                  <a:pos x="107" y="118"/>
                </a:cxn>
                <a:cxn ang="0">
                  <a:pos x="109" y="107"/>
                </a:cxn>
                <a:cxn ang="0">
                  <a:pos x="103" y="104"/>
                </a:cxn>
                <a:cxn ang="0">
                  <a:pos x="95" y="101"/>
                </a:cxn>
                <a:cxn ang="0">
                  <a:pos x="92" y="100"/>
                </a:cxn>
                <a:cxn ang="0">
                  <a:pos x="86" y="95"/>
                </a:cxn>
                <a:cxn ang="0">
                  <a:pos x="79" y="95"/>
                </a:cxn>
                <a:cxn ang="0">
                  <a:pos x="70" y="98"/>
                </a:cxn>
                <a:cxn ang="0">
                  <a:pos x="46" y="109"/>
                </a:cxn>
                <a:cxn ang="0">
                  <a:pos x="22" y="104"/>
                </a:cxn>
                <a:cxn ang="0">
                  <a:pos x="8" y="81"/>
                </a:cxn>
                <a:cxn ang="0">
                  <a:pos x="29" y="48"/>
                </a:cxn>
                <a:cxn ang="0">
                  <a:pos x="24" y="23"/>
                </a:cxn>
              </a:cxnLst>
              <a:rect l="0" t="0" r="r" b="b"/>
              <a:pathLst>
                <a:path w="273" h="182">
                  <a:moveTo>
                    <a:pt x="23" y="22"/>
                  </a:moveTo>
                  <a:lnTo>
                    <a:pt x="23" y="21"/>
                  </a:lnTo>
                  <a:lnTo>
                    <a:pt x="23" y="19"/>
                  </a:lnTo>
                  <a:lnTo>
                    <a:pt x="26" y="19"/>
                  </a:lnTo>
                  <a:lnTo>
                    <a:pt x="28" y="19"/>
                  </a:lnTo>
                  <a:lnTo>
                    <a:pt x="28" y="21"/>
                  </a:lnTo>
                  <a:lnTo>
                    <a:pt x="30" y="18"/>
                  </a:lnTo>
                  <a:lnTo>
                    <a:pt x="33" y="17"/>
                  </a:lnTo>
                  <a:lnTo>
                    <a:pt x="34" y="15"/>
                  </a:lnTo>
                  <a:lnTo>
                    <a:pt x="35" y="13"/>
                  </a:lnTo>
                  <a:lnTo>
                    <a:pt x="39" y="13"/>
                  </a:lnTo>
                  <a:lnTo>
                    <a:pt x="41" y="13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8" y="12"/>
                  </a:lnTo>
                  <a:lnTo>
                    <a:pt x="52" y="12"/>
                  </a:lnTo>
                  <a:lnTo>
                    <a:pt x="56" y="12"/>
                  </a:lnTo>
                  <a:lnTo>
                    <a:pt x="59" y="13"/>
                  </a:lnTo>
                  <a:lnTo>
                    <a:pt x="61" y="12"/>
                  </a:lnTo>
                  <a:lnTo>
                    <a:pt x="62" y="15"/>
                  </a:lnTo>
                  <a:lnTo>
                    <a:pt x="65" y="15"/>
                  </a:lnTo>
                  <a:lnTo>
                    <a:pt x="67" y="15"/>
                  </a:lnTo>
                  <a:lnTo>
                    <a:pt x="70" y="16"/>
                  </a:lnTo>
                  <a:lnTo>
                    <a:pt x="74" y="17"/>
                  </a:lnTo>
                  <a:lnTo>
                    <a:pt x="75" y="16"/>
                  </a:lnTo>
                  <a:lnTo>
                    <a:pt x="77" y="17"/>
                  </a:lnTo>
                  <a:lnTo>
                    <a:pt x="77" y="19"/>
                  </a:lnTo>
                  <a:lnTo>
                    <a:pt x="79" y="19"/>
                  </a:lnTo>
                  <a:lnTo>
                    <a:pt x="79" y="21"/>
                  </a:lnTo>
                  <a:lnTo>
                    <a:pt x="82" y="19"/>
                  </a:lnTo>
                  <a:lnTo>
                    <a:pt x="83" y="21"/>
                  </a:lnTo>
                  <a:lnTo>
                    <a:pt x="85" y="21"/>
                  </a:lnTo>
                  <a:lnTo>
                    <a:pt x="85" y="23"/>
                  </a:lnTo>
                  <a:lnTo>
                    <a:pt x="86" y="23"/>
                  </a:lnTo>
                  <a:lnTo>
                    <a:pt x="87" y="23"/>
                  </a:lnTo>
                  <a:lnTo>
                    <a:pt x="87" y="21"/>
                  </a:lnTo>
                  <a:lnTo>
                    <a:pt x="87" y="21"/>
                  </a:lnTo>
                  <a:lnTo>
                    <a:pt x="89" y="22"/>
                  </a:lnTo>
                  <a:lnTo>
                    <a:pt x="92" y="21"/>
                  </a:lnTo>
                  <a:lnTo>
                    <a:pt x="93" y="19"/>
                  </a:lnTo>
                  <a:lnTo>
                    <a:pt x="94" y="21"/>
                  </a:lnTo>
                  <a:lnTo>
                    <a:pt x="95" y="23"/>
                  </a:lnTo>
                  <a:lnTo>
                    <a:pt x="97" y="22"/>
                  </a:lnTo>
                  <a:lnTo>
                    <a:pt x="98" y="22"/>
                  </a:lnTo>
                  <a:lnTo>
                    <a:pt x="99" y="22"/>
                  </a:lnTo>
                  <a:lnTo>
                    <a:pt x="99" y="24"/>
                  </a:lnTo>
                  <a:lnTo>
                    <a:pt x="100" y="24"/>
                  </a:lnTo>
                  <a:lnTo>
                    <a:pt x="101" y="23"/>
                  </a:lnTo>
                  <a:lnTo>
                    <a:pt x="104" y="21"/>
                  </a:lnTo>
                  <a:lnTo>
                    <a:pt x="105" y="21"/>
                  </a:lnTo>
                  <a:lnTo>
                    <a:pt x="105" y="21"/>
                  </a:lnTo>
                  <a:lnTo>
                    <a:pt x="106" y="19"/>
                  </a:lnTo>
                  <a:lnTo>
                    <a:pt x="107" y="22"/>
                  </a:lnTo>
                  <a:lnTo>
                    <a:pt x="109" y="23"/>
                  </a:lnTo>
                  <a:lnTo>
                    <a:pt x="109" y="25"/>
                  </a:lnTo>
                  <a:lnTo>
                    <a:pt x="110" y="25"/>
                  </a:lnTo>
                  <a:lnTo>
                    <a:pt x="112" y="25"/>
                  </a:lnTo>
                  <a:lnTo>
                    <a:pt x="113" y="24"/>
                  </a:lnTo>
                  <a:lnTo>
                    <a:pt x="115" y="23"/>
                  </a:lnTo>
                  <a:lnTo>
                    <a:pt x="116" y="24"/>
                  </a:lnTo>
                  <a:lnTo>
                    <a:pt x="118" y="24"/>
                  </a:lnTo>
                  <a:lnTo>
                    <a:pt x="119" y="23"/>
                  </a:lnTo>
                  <a:lnTo>
                    <a:pt x="121" y="23"/>
                  </a:lnTo>
                  <a:lnTo>
                    <a:pt x="122" y="23"/>
                  </a:lnTo>
                  <a:lnTo>
                    <a:pt x="124" y="24"/>
                  </a:lnTo>
                  <a:lnTo>
                    <a:pt x="124" y="25"/>
                  </a:lnTo>
                  <a:lnTo>
                    <a:pt x="125" y="27"/>
                  </a:lnTo>
                  <a:lnTo>
                    <a:pt x="127" y="28"/>
                  </a:lnTo>
                  <a:lnTo>
                    <a:pt x="128" y="28"/>
                  </a:lnTo>
                  <a:lnTo>
                    <a:pt x="129" y="25"/>
                  </a:lnTo>
                  <a:lnTo>
                    <a:pt x="129" y="24"/>
                  </a:lnTo>
                  <a:lnTo>
                    <a:pt x="127" y="22"/>
                  </a:lnTo>
                  <a:lnTo>
                    <a:pt x="128" y="19"/>
                  </a:lnTo>
                  <a:lnTo>
                    <a:pt x="129" y="17"/>
                  </a:lnTo>
                  <a:lnTo>
                    <a:pt x="130" y="15"/>
                  </a:lnTo>
                  <a:lnTo>
                    <a:pt x="133" y="12"/>
                  </a:lnTo>
                  <a:lnTo>
                    <a:pt x="134" y="11"/>
                  </a:lnTo>
                  <a:lnTo>
                    <a:pt x="134" y="10"/>
                  </a:lnTo>
                  <a:lnTo>
                    <a:pt x="136" y="9"/>
                  </a:lnTo>
                  <a:lnTo>
                    <a:pt x="137" y="9"/>
                  </a:lnTo>
                  <a:lnTo>
                    <a:pt x="139" y="10"/>
                  </a:lnTo>
                  <a:lnTo>
                    <a:pt x="140" y="9"/>
                  </a:lnTo>
                  <a:lnTo>
                    <a:pt x="143" y="7"/>
                  </a:lnTo>
                  <a:lnTo>
                    <a:pt x="147" y="7"/>
                  </a:lnTo>
                  <a:lnTo>
                    <a:pt x="149" y="9"/>
                  </a:lnTo>
                  <a:lnTo>
                    <a:pt x="152" y="9"/>
                  </a:lnTo>
                  <a:lnTo>
                    <a:pt x="154" y="7"/>
                  </a:lnTo>
                  <a:lnTo>
                    <a:pt x="155" y="4"/>
                  </a:lnTo>
                  <a:lnTo>
                    <a:pt x="157" y="1"/>
                  </a:lnTo>
                  <a:lnTo>
                    <a:pt x="160" y="4"/>
                  </a:lnTo>
                  <a:lnTo>
                    <a:pt x="164" y="4"/>
                  </a:lnTo>
                  <a:lnTo>
                    <a:pt x="169" y="1"/>
                  </a:lnTo>
                  <a:lnTo>
                    <a:pt x="173" y="3"/>
                  </a:lnTo>
                  <a:lnTo>
                    <a:pt x="177" y="0"/>
                  </a:lnTo>
                  <a:lnTo>
                    <a:pt x="178" y="4"/>
                  </a:lnTo>
                  <a:lnTo>
                    <a:pt x="181" y="5"/>
                  </a:lnTo>
                  <a:lnTo>
                    <a:pt x="182" y="9"/>
                  </a:lnTo>
                  <a:lnTo>
                    <a:pt x="183" y="11"/>
                  </a:lnTo>
                  <a:lnTo>
                    <a:pt x="184" y="13"/>
                  </a:lnTo>
                  <a:lnTo>
                    <a:pt x="187" y="15"/>
                  </a:lnTo>
                  <a:lnTo>
                    <a:pt x="187" y="17"/>
                  </a:lnTo>
                  <a:lnTo>
                    <a:pt x="184" y="17"/>
                  </a:lnTo>
                  <a:lnTo>
                    <a:pt x="182" y="19"/>
                  </a:lnTo>
                  <a:lnTo>
                    <a:pt x="183" y="22"/>
                  </a:lnTo>
                  <a:lnTo>
                    <a:pt x="184" y="25"/>
                  </a:lnTo>
                  <a:lnTo>
                    <a:pt x="186" y="29"/>
                  </a:lnTo>
                  <a:lnTo>
                    <a:pt x="190" y="29"/>
                  </a:lnTo>
                  <a:lnTo>
                    <a:pt x="192" y="30"/>
                  </a:lnTo>
                  <a:lnTo>
                    <a:pt x="195" y="29"/>
                  </a:lnTo>
                  <a:lnTo>
                    <a:pt x="198" y="30"/>
                  </a:lnTo>
                  <a:lnTo>
                    <a:pt x="198" y="33"/>
                  </a:lnTo>
                  <a:lnTo>
                    <a:pt x="200" y="33"/>
                  </a:lnTo>
                  <a:lnTo>
                    <a:pt x="200" y="37"/>
                  </a:lnTo>
                  <a:lnTo>
                    <a:pt x="201" y="40"/>
                  </a:lnTo>
                  <a:lnTo>
                    <a:pt x="202" y="42"/>
                  </a:lnTo>
                  <a:lnTo>
                    <a:pt x="201" y="45"/>
                  </a:lnTo>
                  <a:lnTo>
                    <a:pt x="202" y="47"/>
                  </a:lnTo>
                  <a:lnTo>
                    <a:pt x="204" y="48"/>
                  </a:lnTo>
                  <a:lnTo>
                    <a:pt x="206" y="51"/>
                  </a:lnTo>
                  <a:lnTo>
                    <a:pt x="207" y="49"/>
                  </a:lnTo>
                  <a:lnTo>
                    <a:pt x="211" y="48"/>
                  </a:lnTo>
                  <a:lnTo>
                    <a:pt x="212" y="49"/>
                  </a:lnTo>
                  <a:lnTo>
                    <a:pt x="216" y="52"/>
                  </a:lnTo>
                  <a:lnTo>
                    <a:pt x="217" y="52"/>
                  </a:lnTo>
                  <a:lnTo>
                    <a:pt x="218" y="52"/>
                  </a:lnTo>
                  <a:lnTo>
                    <a:pt x="219" y="53"/>
                  </a:lnTo>
                  <a:lnTo>
                    <a:pt x="222" y="52"/>
                  </a:lnTo>
                  <a:lnTo>
                    <a:pt x="224" y="51"/>
                  </a:lnTo>
                  <a:lnTo>
                    <a:pt x="226" y="51"/>
                  </a:lnTo>
                  <a:lnTo>
                    <a:pt x="230" y="49"/>
                  </a:lnTo>
                  <a:lnTo>
                    <a:pt x="232" y="48"/>
                  </a:lnTo>
                  <a:lnTo>
                    <a:pt x="232" y="51"/>
                  </a:lnTo>
                  <a:lnTo>
                    <a:pt x="235" y="52"/>
                  </a:lnTo>
                  <a:lnTo>
                    <a:pt x="235" y="54"/>
                  </a:lnTo>
                  <a:lnTo>
                    <a:pt x="236" y="56"/>
                  </a:lnTo>
                  <a:lnTo>
                    <a:pt x="236" y="57"/>
                  </a:lnTo>
                  <a:lnTo>
                    <a:pt x="240" y="58"/>
                  </a:lnTo>
                  <a:lnTo>
                    <a:pt x="241" y="59"/>
                  </a:lnTo>
                  <a:lnTo>
                    <a:pt x="242" y="60"/>
                  </a:lnTo>
                  <a:lnTo>
                    <a:pt x="243" y="59"/>
                  </a:lnTo>
                  <a:lnTo>
                    <a:pt x="244" y="58"/>
                  </a:lnTo>
                  <a:lnTo>
                    <a:pt x="246" y="57"/>
                  </a:lnTo>
                  <a:lnTo>
                    <a:pt x="248" y="60"/>
                  </a:lnTo>
                  <a:lnTo>
                    <a:pt x="250" y="60"/>
                  </a:lnTo>
                  <a:lnTo>
                    <a:pt x="254" y="62"/>
                  </a:lnTo>
                  <a:lnTo>
                    <a:pt x="255" y="63"/>
                  </a:lnTo>
                  <a:lnTo>
                    <a:pt x="258" y="63"/>
                  </a:lnTo>
                  <a:lnTo>
                    <a:pt x="259" y="64"/>
                  </a:lnTo>
                  <a:lnTo>
                    <a:pt x="261" y="65"/>
                  </a:lnTo>
                  <a:lnTo>
                    <a:pt x="265" y="65"/>
                  </a:lnTo>
                  <a:lnTo>
                    <a:pt x="265" y="68"/>
                  </a:lnTo>
                  <a:lnTo>
                    <a:pt x="267" y="69"/>
                  </a:lnTo>
                  <a:lnTo>
                    <a:pt x="270" y="69"/>
                  </a:lnTo>
                  <a:lnTo>
                    <a:pt x="271" y="69"/>
                  </a:lnTo>
                  <a:lnTo>
                    <a:pt x="272" y="68"/>
                  </a:lnTo>
                  <a:lnTo>
                    <a:pt x="273" y="69"/>
                  </a:lnTo>
                  <a:lnTo>
                    <a:pt x="272" y="70"/>
                  </a:lnTo>
                  <a:lnTo>
                    <a:pt x="272" y="72"/>
                  </a:lnTo>
                  <a:lnTo>
                    <a:pt x="273" y="72"/>
                  </a:lnTo>
                  <a:lnTo>
                    <a:pt x="273" y="75"/>
                  </a:lnTo>
                  <a:lnTo>
                    <a:pt x="273" y="77"/>
                  </a:lnTo>
                  <a:lnTo>
                    <a:pt x="272" y="78"/>
                  </a:lnTo>
                  <a:lnTo>
                    <a:pt x="271" y="78"/>
                  </a:lnTo>
                  <a:lnTo>
                    <a:pt x="268" y="81"/>
                  </a:lnTo>
                  <a:lnTo>
                    <a:pt x="266" y="81"/>
                  </a:lnTo>
                  <a:lnTo>
                    <a:pt x="267" y="83"/>
                  </a:lnTo>
                  <a:lnTo>
                    <a:pt x="270" y="84"/>
                  </a:lnTo>
                  <a:lnTo>
                    <a:pt x="272" y="86"/>
                  </a:lnTo>
                  <a:lnTo>
                    <a:pt x="271" y="87"/>
                  </a:lnTo>
                  <a:lnTo>
                    <a:pt x="268" y="87"/>
                  </a:lnTo>
                  <a:lnTo>
                    <a:pt x="267" y="87"/>
                  </a:lnTo>
                  <a:lnTo>
                    <a:pt x="266" y="88"/>
                  </a:lnTo>
                  <a:lnTo>
                    <a:pt x="266" y="90"/>
                  </a:lnTo>
                  <a:lnTo>
                    <a:pt x="267" y="92"/>
                  </a:lnTo>
                  <a:lnTo>
                    <a:pt x="268" y="93"/>
                  </a:lnTo>
                  <a:lnTo>
                    <a:pt x="268" y="94"/>
                  </a:lnTo>
                  <a:lnTo>
                    <a:pt x="268" y="95"/>
                  </a:lnTo>
                  <a:lnTo>
                    <a:pt x="270" y="98"/>
                  </a:lnTo>
                  <a:lnTo>
                    <a:pt x="270" y="99"/>
                  </a:lnTo>
                  <a:lnTo>
                    <a:pt x="268" y="104"/>
                  </a:lnTo>
                  <a:lnTo>
                    <a:pt x="268" y="106"/>
                  </a:lnTo>
                  <a:lnTo>
                    <a:pt x="268" y="107"/>
                  </a:lnTo>
                  <a:lnTo>
                    <a:pt x="266" y="110"/>
                  </a:lnTo>
                  <a:lnTo>
                    <a:pt x="260" y="107"/>
                  </a:lnTo>
                  <a:lnTo>
                    <a:pt x="255" y="109"/>
                  </a:lnTo>
                  <a:lnTo>
                    <a:pt x="253" y="109"/>
                  </a:lnTo>
                  <a:lnTo>
                    <a:pt x="253" y="110"/>
                  </a:lnTo>
                  <a:lnTo>
                    <a:pt x="252" y="112"/>
                  </a:lnTo>
                  <a:lnTo>
                    <a:pt x="249" y="113"/>
                  </a:lnTo>
                  <a:lnTo>
                    <a:pt x="247" y="113"/>
                  </a:lnTo>
                  <a:lnTo>
                    <a:pt x="246" y="115"/>
                  </a:lnTo>
                  <a:lnTo>
                    <a:pt x="244" y="119"/>
                  </a:lnTo>
                  <a:lnTo>
                    <a:pt x="244" y="122"/>
                  </a:lnTo>
                  <a:lnTo>
                    <a:pt x="244" y="123"/>
                  </a:lnTo>
                  <a:lnTo>
                    <a:pt x="244" y="124"/>
                  </a:lnTo>
                  <a:lnTo>
                    <a:pt x="238" y="125"/>
                  </a:lnTo>
                  <a:lnTo>
                    <a:pt x="232" y="125"/>
                  </a:lnTo>
                  <a:lnTo>
                    <a:pt x="229" y="130"/>
                  </a:lnTo>
                  <a:lnTo>
                    <a:pt x="224" y="131"/>
                  </a:lnTo>
                  <a:lnTo>
                    <a:pt x="217" y="133"/>
                  </a:lnTo>
                  <a:lnTo>
                    <a:pt x="208" y="135"/>
                  </a:lnTo>
                  <a:lnTo>
                    <a:pt x="205" y="139"/>
                  </a:lnTo>
                  <a:lnTo>
                    <a:pt x="202" y="139"/>
                  </a:lnTo>
                  <a:lnTo>
                    <a:pt x="199" y="135"/>
                  </a:lnTo>
                  <a:lnTo>
                    <a:pt x="196" y="142"/>
                  </a:lnTo>
                  <a:lnTo>
                    <a:pt x="194" y="143"/>
                  </a:lnTo>
                  <a:lnTo>
                    <a:pt x="192" y="143"/>
                  </a:lnTo>
                  <a:lnTo>
                    <a:pt x="188" y="143"/>
                  </a:lnTo>
                  <a:lnTo>
                    <a:pt x="182" y="143"/>
                  </a:lnTo>
                  <a:lnTo>
                    <a:pt x="178" y="146"/>
                  </a:lnTo>
                  <a:lnTo>
                    <a:pt x="182" y="148"/>
                  </a:lnTo>
                  <a:lnTo>
                    <a:pt x="196" y="158"/>
                  </a:lnTo>
                  <a:lnTo>
                    <a:pt x="196" y="159"/>
                  </a:lnTo>
                  <a:lnTo>
                    <a:pt x="195" y="162"/>
                  </a:lnTo>
                  <a:lnTo>
                    <a:pt x="196" y="164"/>
                  </a:lnTo>
                  <a:lnTo>
                    <a:pt x="200" y="164"/>
                  </a:lnTo>
                  <a:lnTo>
                    <a:pt x="204" y="163"/>
                  </a:lnTo>
                  <a:lnTo>
                    <a:pt x="208" y="162"/>
                  </a:lnTo>
                  <a:lnTo>
                    <a:pt x="216" y="162"/>
                  </a:lnTo>
                  <a:lnTo>
                    <a:pt x="219" y="163"/>
                  </a:lnTo>
                  <a:lnTo>
                    <a:pt x="217" y="165"/>
                  </a:lnTo>
                  <a:lnTo>
                    <a:pt x="217" y="168"/>
                  </a:lnTo>
                  <a:lnTo>
                    <a:pt x="214" y="169"/>
                  </a:lnTo>
                  <a:lnTo>
                    <a:pt x="211" y="170"/>
                  </a:lnTo>
                  <a:lnTo>
                    <a:pt x="208" y="170"/>
                  </a:lnTo>
                  <a:lnTo>
                    <a:pt x="205" y="169"/>
                  </a:lnTo>
                  <a:lnTo>
                    <a:pt x="201" y="170"/>
                  </a:lnTo>
                  <a:lnTo>
                    <a:pt x="196" y="174"/>
                  </a:lnTo>
                  <a:lnTo>
                    <a:pt x="190" y="175"/>
                  </a:lnTo>
                  <a:lnTo>
                    <a:pt x="187" y="176"/>
                  </a:lnTo>
                  <a:lnTo>
                    <a:pt x="183" y="181"/>
                  </a:lnTo>
                  <a:lnTo>
                    <a:pt x="181" y="182"/>
                  </a:lnTo>
                  <a:lnTo>
                    <a:pt x="176" y="181"/>
                  </a:lnTo>
                  <a:lnTo>
                    <a:pt x="171" y="180"/>
                  </a:lnTo>
                  <a:lnTo>
                    <a:pt x="173" y="172"/>
                  </a:lnTo>
                  <a:lnTo>
                    <a:pt x="173" y="169"/>
                  </a:lnTo>
                  <a:lnTo>
                    <a:pt x="171" y="165"/>
                  </a:lnTo>
                  <a:lnTo>
                    <a:pt x="165" y="163"/>
                  </a:lnTo>
                  <a:lnTo>
                    <a:pt x="164" y="163"/>
                  </a:lnTo>
                  <a:lnTo>
                    <a:pt x="160" y="163"/>
                  </a:lnTo>
                  <a:lnTo>
                    <a:pt x="159" y="164"/>
                  </a:lnTo>
                  <a:lnTo>
                    <a:pt x="158" y="162"/>
                  </a:lnTo>
                  <a:lnTo>
                    <a:pt x="164" y="157"/>
                  </a:lnTo>
                  <a:lnTo>
                    <a:pt x="169" y="154"/>
                  </a:lnTo>
                  <a:lnTo>
                    <a:pt x="173" y="152"/>
                  </a:lnTo>
                  <a:lnTo>
                    <a:pt x="175" y="151"/>
                  </a:lnTo>
                  <a:lnTo>
                    <a:pt x="173" y="147"/>
                  </a:lnTo>
                  <a:lnTo>
                    <a:pt x="170" y="146"/>
                  </a:lnTo>
                  <a:lnTo>
                    <a:pt x="165" y="146"/>
                  </a:lnTo>
                  <a:lnTo>
                    <a:pt x="158" y="147"/>
                  </a:lnTo>
                  <a:lnTo>
                    <a:pt x="153" y="146"/>
                  </a:lnTo>
                  <a:lnTo>
                    <a:pt x="152" y="145"/>
                  </a:lnTo>
                  <a:lnTo>
                    <a:pt x="149" y="141"/>
                  </a:lnTo>
                  <a:lnTo>
                    <a:pt x="153" y="136"/>
                  </a:lnTo>
                  <a:lnTo>
                    <a:pt x="149" y="130"/>
                  </a:lnTo>
                  <a:lnTo>
                    <a:pt x="147" y="134"/>
                  </a:lnTo>
                  <a:lnTo>
                    <a:pt x="143" y="134"/>
                  </a:lnTo>
                  <a:lnTo>
                    <a:pt x="136" y="135"/>
                  </a:lnTo>
                  <a:lnTo>
                    <a:pt x="133" y="137"/>
                  </a:lnTo>
                  <a:lnTo>
                    <a:pt x="128" y="143"/>
                  </a:lnTo>
                  <a:lnTo>
                    <a:pt x="121" y="153"/>
                  </a:lnTo>
                  <a:lnTo>
                    <a:pt x="116" y="154"/>
                  </a:lnTo>
                  <a:lnTo>
                    <a:pt x="115" y="155"/>
                  </a:lnTo>
                  <a:lnTo>
                    <a:pt x="112" y="160"/>
                  </a:lnTo>
                  <a:lnTo>
                    <a:pt x="113" y="162"/>
                  </a:lnTo>
                  <a:lnTo>
                    <a:pt x="115" y="163"/>
                  </a:lnTo>
                  <a:lnTo>
                    <a:pt x="110" y="162"/>
                  </a:lnTo>
                  <a:lnTo>
                    <a:pt x="105" y="164"/>
                  </a:lnTo>
                  <a:lnTo>
                    <a:pt x="101" y="164"/>
                  </a:lnTo>
                  <a:lnTo>
                    <a:pt x="101" y="165"/>
                  </a:lnTo>
                  <a:lnTo>
                    <a:pt x="98" y="165"/>
                  </a:lnTo>
                  <a:lnTo>
                    <a:pt x="94" y="164"/>
                  </a:lnTo>
                  <a:lnTo>
                    <a:pt x="94" y="162"/>
                  </a:lnTo>
                  <a:lnTo>
                    <a:pt x="93" y="162"/>
                  </a:lnTo>
                  <a:lnTo>
                    <a:pt x="93" y="160"/>
                  </a:lnTo>
                  <a:lnTo>
                    <a:pt x="94" y="160"/>
                  </a:lnTo>
                  <a:lnTo>
                    <a:pt x="94" y="160"/>
                  </a:lnTo>
                  <a:lnTo>
                    <a:pt x="95" y="160"/>
                  </a:lnTo>
                  <a:lnTo>
                    <a:pt x="97" y="160"/>
                  </a:lnTo>
                  <a:lnTo>
                    <a:pt x="98" y="159"/>
                  </a:lnTo>
                  <a:lnTo>
                    <a:pt x="98" y="158"/>
                  </a:lnTo>
                  <a:lnTo>
                    <a:pt x="97" y="157"/>
                  </a:lnTo>
                  <a:lnTo>
                    <a:pt x="97" y="157"/>
                  </a:lnTo>
                  <a:lnTo>
                    <a:pt x="98" y="155"/>
                  </a:lnTo>
                  <a:lnTo>
                    <a:pt x="98" y="155"/>
                  </a:lnTo>
                  <a:lnTo>
                    <a:pt x="99" y="154"/>
                  </a:lnTo>
                  <a:lnTo>
                    <a:pt x="99" y="154"/>
                  </a:lnTo>
                  <a:lnTo>
                    <a:pt x="100" y="154"/>
                  </a:lnTo>
                  <a:lnTo>
                    <a:pt x="100" y="153"/>
                  </a:lnTo>
                  <a:lnTo>
                    <a:pt x="101" y="152"/>
                  </a:lnTo>
                  <a:lnTo>
                    <a:pt x="100" y="151"/>
                  </a:lnTo>
                  <a:lnTo>
                    <a:pt x="101" y="151"/>
                  </a:lnTo>
                  <a:lnTo>
                    <a:pt x="104" y="149"/>
                  </a:lnTo>
                  <a:lnTo>
                    <a:pt x="104" y="149"/>
                  </a:lnTo>
                  <a:lnTo>
                    <a:pt x="104" y="148"/>
                  </a:lnTo>
                  <a:lnTo>
                    <a:pt x="104" y="147"/>
                  </a:lnTo>
                  <a:lnTo>
                    <a:pt x="105" y="146"/>
                  </a:lnTo>
                  <a:lnTo>
                    <a:pt x="105" y="146"/>
                  </a:lnTo>
                  <a:lnTo>
                    <a:pt x="105" y="145"/>
                  </a:lnTo>
                  <a:lnTo>
                    <a:pt x="104" y="143"/>
                  </a:lnTo>
                  <a:lnTo>
                    <a:pt x="104" y="142"/>
                  </a:lnTo>
                  <a:lnTo>
                    <a:pt x="104" y="141"/>
                  </a:lnTo>
                  <a:lnTo>
                    <a:pt x="103" y="140"/>
                  </a:lnTo>
                  <a:lnTo>
                    <a:pt x="105" y="139"/>
                  </a:lnTo>
                  <a:lnTo>
                    <a:pt x="106" y="139"/>
                  </a:lnTo>
                  <a:lnTo>
                    <a:pt x="107" y="137"/>
                  </a:lnTo>
                  <a:lnTo>
                    <a:pt x="107" y="137"/>
                  </a:lnTo>
                  <a:lnTo>
                    <a:pt x="107" y="139"/>
                  </a:lnTo>
                  <a:lnTo>
                    <a:pt x="107" y="141"/>
                  </a:lnTo>
                  <a:lnTo>
                    <a:pt x="109" y="141"/>
                  </a:lnTo>
                  <a:lnTo>
                    <a:pt x="109" y="141"/>
                  </a:lnTo>
                  <a:lnTo>
                    <a:pt x="109" y="140"/>
                  </a:lnTo>
                  <a:lnTo>
                    <a:pt x="109" y="140"/>
                  </a:lnTo>
                  <a:lnTo>
                    <a:pt x="110" y="140"/>
                  </a:lnTo>
                  <a:lnTo>
                    <a:pt x="110" y="140"/>
                  </a:lnTo>
                  <a:lnTo>
                    <a:pt x="110" y="140"/>
                  </a:lnTo>
                  <a:lnTo>
                    <a:pt x="111" y="140"/>
                  </a:lnTo>
                  <a:lnTo>
                    <a:pt x="112" y="139"/>
                  </a:lnTo>
                  <a:lnTo>
                    <a:pt x="112" y="140"/>
                  </a:lnTo>
                  <a:lnTo>
                    <a:pt x="112" y="141"/>
                  </a:lnTo>
                  <a:lnTo>
                    <a:pt x="112" y="141"/>
                  </a:lnTo>
                  <a:lnTo>
                    <a:pt x="113" y="142"/>
                  </a:lnTo>
                  <a:lnTo>
                    <a:pt x="115" y="141"/>
                  </a:lnTo>
                  <a:lnTo>
                    <a:pt x="115" y="141"/>
                  </a:lnTo>
                  <a:lnTo>
                    <a:pt x="115" y="140"/>
                  </a:lnTo>
                  <a:lnTo>
                    <a:pt x="116" y="140"/>
                  </a:lnTo>
                  <a:lnTo>
                    <a:pt x="117" y="140"/>
                  </a:lnTo>
                  <a:lnTo>
                    <a:pt x="116" y="142"/>
                  </a:lnTo>
                  <a:lnTo>
                    <a:pt x="117" y="142"/>
                  </a:lnTo>
                  <a:lnTo>
                    <a:pt x="118" y="142"/>
                  </a:lnTo>
                  <a:lnTo>
                    <a:pt x="118" y="141"/>
                  </a:lnTo>
                  <a:lnTo>
                    <a:pt x="119" y="141"/>
                  </a:lnTo>
                  <a:lnTo>
                    <a:pt x="121" y="141"/>
                  </a:lnTo>
                  <a:lnTo>
                    <a:pt x="121" y="141"/>
                  </a:lnTo>
                  <a:lnTo>
                    <a:pt x="122" y="140"/>
                  </a:lnTo>
                  <a:lnTo>
                    <a:pt x="121" y="140"/>
                  </a:lnTo>
                  <a:lnTo>
                    <a:pt x="119" y="139"/>
                  </a:lnTo>
                  <a:lnTo>
                    <a:pt x="118" y="139"/>
                  </a:lnTo>
                  <a:lnTo>
                    <a:pt x="118" y="139"/>
                  </a:lnTo>
                  <a:lnTo>
                    <a:pt x="118" y="137"/>
                  </a:lnTo>
                  <a:lnTo>
                    <a:pt x="119" y="137"/>
                  </a:lnTo>
                  <a:lnTo>
                    <a:pt x="118" y="136"/>
                  </a:lnTo>
                  <a:lnTo>
                    <a:pt x="119" y="135"/>
                  </a:lnTo>
                  <a:lnTo>
                    <a:pt x="119" y="134"/>
                  </a:lnTo>
                  <a:lnTo>
                    <a:pt x="118" y="133"/>
                  </a:lnTo>
                  <a:lnTo>
                    <a:pt x="118" y="131"/>
                  </a:lnTo>
                  <a:lnTo>
                    <a:pt x="117" y="131"/>
                  </a:lnTo>
                  <a:lnTo>
                    <a:pt x="116" y="131"/>
                  </a:lnTo>
                  <a:lnTo>
                    <a:pt x="115" y="130"/>
                  </a:lnTo>
                  <a:lnTo>
                    <a:pt x="115" y="129"/>
                  </a:lnTo>
                  <a:lnTo>
                    <a:pt x="113" y="129"/>
                  </a:lnTo>
                  <a:lnTo>
                    <a:pt x="113" y="127"/>
                  </a:lnTo>
                  <a:lnTo>
                    <a:pt x="113" y="127"/>
                  </a:lnTo>
                  <a:lnTo>
                    <a:pt x="113" y="125"/>
                  </a:lnTo>
                  <a:lnTo>
                    <a:pt x="112" y="127"/>
                  </a:lnTo>
                  <a:lnTo>
                    <a:pt x="112" y="125"/>
                  </a:lnTo>
                  <a:lnTo>
                    <a:pt x="113" y="124"/>
                  </a:lnTo>
                  <a:lnTo>
                    <a:pt x="113" y="123"/>
                  </a:lnTo>
                  <a:lnTo>
                    <a:pt x="113" y="122"/>
                  </a:lnTo>
                  <a:lnTo>
                    <a:pt x="113" y="121"/>
                  </a:lnTo>
                  <a:lnTo>
                    <a:pt x="113" y="121"/>
                  </a:lnTo>
                  <a:lnTo>
                    <a:pt x="112" y="121"/>
                  </a:lnTo>
                  <a:lnTo>
                    <a:pt x="111" y="121"/>
                  </a:lnTo>
                  <a:lnTo>
                    <a:pt x="111" y="121"/>
                  </a:lnTo>
                  <a:lnTo>
                    <a:pt x="110" y="121"/>
                  </a:lnTo>
                  <a:lnTo>
                    <a:pt x="110" y="119"/>
                  </a:lnTo>
                  <a:lnTo>
                    <a:pt x="109" y="118"/>
                  </a:lnTo>
                  <a:lnTo>
                    <a:pt x="107" y="118"/>
                  </a:lnTo>
                  <a:lnTo>
                    <a:pt x="106" y="117"/>
                  </a:lnTo>
                  <a:lnTo>
                    <a:pt x="106" y="115"/>
                  </a:lnTo>
                  <a:lnTo>
                    <a:pt x="107" y="113"/>
                  </a:lnTo>
                  <a:lnTo>
                    <a:pt x="107" y="112"/>
                  </a:lnTo>
                  <a:lnTo>
                    <a:pt x="107" y="111"/>
                  </a:lnTo>
                  <a:lnTo>
                    <a:pt x="109" y="110"/>
                  </a:lnTo>
                  <a:lnTo>
                    <a:pt x="107" y="110"/>
                  </a:lnTo>
                  <a:lnTo>
                    <a:pt x="109" y="107"/>
                  </a:lnTo>
                  <a:lnTo>
                    <a:pt x="107" y="107"/>
                  </a:lnTo>
                  <a:lnTo>
                    <a:pt x="107" y="107"/>
                  </a:lnTo>
                  <a:lnTo>
                    <a:pt x="106" y="106"/>
                  </a:lnTo>
                  <a:lnTo>
                    <a:pt x="106" y="106"/>
                  </a:lnTo>
                  <a:lnTo>
                    <a:pt x="105" y="106"/>
                  </a:lnTo>
                  <a:lnTo>
                    <a:pt x="104" y="106"/>
                  </a:lnTo>
                  <a:lnTo>
                    <a:pt x="103" y="106"/>
                  </a:lnTo>
                  <a:lnTo>
                    <a:pt x="103" y="104"/>
                  </a:lnTo>
                  <a:lnTo>
                    <a:pt x="101" y="102"/>
                  </a:lnTo>
                  <a:lnTo>
                    <a:pt x="99" y="101"/>
                  </a:lnTo>
                  <a:lnTo>
                    <a:pt x="97" y="101"/>
                  </a:lnTo>
                  <a:lnTo>
                    <a:pt x="97" y="102"/>
                  </a:lnTo>
                  <a:lnTo>
                    <a:pt x="97" y="104"/>
                  </a:lnTo>
                  <a:lnTo>
                    <a:pt x="95" y="102"/>
                  </a:lnTo>
                  <a:lnTo>
                    <a:pt x="95" y="101"/>
                  </a:lnTo>
                  <a:lnTo>
                    <a:pt x="95" y="101"/>
                  </a:lnTo>
                  <a:lnTo>
                    <a:pt x="94" y="102"/>
                  </a:lnTo>
                  <a:lnTo>
                    <a:pt x="94" y="101"/>
                  </a:lnTo>
                  <a:lnTo>
                    <a:pt x="95" y="100"/>
                  </a:lnTo>
                  <a:lnTo>
                    <a:pt x="95" y="100"/>
                  </a:lnTo>
                  <a:lnTo>
                    <a:pt x="94" y="100"/>
                  </a:lnTo>
                  <a:lnTo>
                    <a:pt x="93" y="100"/>
                  </a:lnTo>
                  <a:lnTo>
                    <a:pt x="92" y="100"/>
                  </a:lnTo>
                  <a:lnTo>
                    <a:pt x="92" y="100"/>
                  </a:lnTo>
                  <a:lnTo>
                    <a:pt x="91" y="99"/>
                  </a:lnTo>
                  <a:lnTo>
                    <a:pt x="91" y="99"/>
                  </a:lnTo>
                  <a:lnTo>
                    <a:pt x="89" y="98"/>
                  </a:lnTo>
                  <a:lnTo>
                    <a:pt x="89" y="98"/>
                  </a:lnTo>
                  <a:lnTo>
                    <a:pt x="88" y="98"/>
                  </a:lnTo>
                  <a:lnTo>
                    <a:pt x="87" y="96"/>
                  </a:lnTo>
                  <a:lnTo>
                    <a:pt x="86" y="95"/>
                  </a:lnTo>
                  <a:lnTo>
                    <a:pt x="86" y="95"/>
                  </a:lnTo>
                  <a:lnTo>
                    <a:pt x="85" y="95"/>
                  </a:lnTo>
                  <a:lnTo>
                    <a:pt x="85" y="95"/>
                  </a:lnTo>
                  <a:lnTo>
                    <a:pt x="83" y="95"/>
                  </a:lnTo>
                  <a:lnTo>
                    <a:pt x="82" y="95"/>
                  </a:lnTo>
                  <a:lnTo>
                    <a:pt x="82" y="95"/>
                  </a:lnTo>
                  <a:lnTo>
                    <a:pt x="81" y="95"/>
                  </a:lnTo>
                  <a:lnTo>
                    <a:pt x="80" y="95"/>
                  </a:lnTo>
                  <a:lnTo>
                    <a:pt x="79" y="95"/>
                  </a:lnTo>
                  <a:lnTo>
                    <a:pt x="79" y="96"/>
                  </a:lnTo>
                  <a:lnTo>
                    <a:pt x="76" y="96"/>
                  </a:lnTo>
                  <a:lnTo>
                    <a:pt x="75" y="96"/>
                  </a:lnTo>
                  <a:lnTo>
                    <a:pt x="74" y="96"/>
                  </a:lnTo>
                  <a:lnTo>
                    <a:pt x="71" y="95"/>
                  </a:lnTo>
                  <a:lnTo>
                    <a:pt x="71" y="96"/>
                  </a:lnTo>
                  <a:lnTo>
                    <a:pt x="71" y="98"/>
                  </a:lnTo>
                  <a:lnTo>
                    <a:pt x="70" y="98"/>
                  </a:lnTo>
                  <a:lnTo>
                    <a:pt x="70" y="98"/>
                  </a:lnTo>
                  <a:lnTo>
                    <a:pt x="69" y="99"/>
                  </a:lnTo>
                  <a:lnTo>
                    <a:pt x="69" y="99"/>
                  </a:lnTo>
                  <a:lnTo>
                    <a:pt x="64" y="100"/>
                  </a:lnTo>
                  <a:lnTo>
                    <a:pt x="63" y="102"/>
                  </a:lnTo>
                  <a:lnTo>
                    <a:pt x="62" y="105"/>
                  </a:lnTo>
                  <a:lnTo>
                    <a:pt x="47" y="107"/>
                  </a:lnTo>
                  <a:lnTo>
                    <a:pt x="46" y="109"/>
                  </a:lnTo>
                  <a:lnTo>
                    <a:pt x="45" y="110"/>
                  </a:lnTo>
                  <a:lnTo>
                    <a:pt x="42" y="111"/>
                  </a:lnTo>
                  <a:lnTo>
                    <a:pt x="41" y="109"/>
                  </a:lnTo>
                  <a:lnTo>
                    <a:pt x="39" y="109"/>
                  </a:lnTo>
                  <a:lnTo>
                    <a:pt x="39" y="106"/>
                  </a:lnTo>
                  <a:lnTo>
                    <a:pt x="36" y="106"/>
                  </a:lnTo>
                  <a:lnTo>
                    <a:pt x="29" y="106"/>
                  </a:lnTo>
                  <a:lnTo>
                    <a:pt x="22" y="104"/>
                  </a:lnTo>
                  <a:lnTo>
                    <a:pt x="21" y="105"/>
                  </a:lnTo>
                  <a:lnTo>
                    <a:pt x="15" y="104"/>
                  </a:lnTo>
                  <a:lnTo>
                    <a:pt x="15" y="105"/>
                  </a:lnTo>
                  <a:lnTo>
                    <a:pt x="10" y="101"/>
                  </a:lnTo>
                  <a:lnTo>
                    <a:pt x="6" y="99"/>
                  </a:lnTo>
                  <a:lnTo>
                    <a:pt x="2" y="95"/>
                  </a:lnTo>
                  <a:lnTo>
                    <a:pt x="0" y="95"/>
                  </a:lnTo>
                  <a:lnTo>
                    <a:pt x="8" y="81"/>
                  </a:lnTo>
                  <a:lnTo>
                    <a:pt x="12" y="81"/>
                  </a:lnTo>
                  <a:lnTo>
                    <a:pt x="10" y="77"/>
                  </a:lnTo>
                  <a:lnTo>
                    <a:pt x="9" y="71"/>
                  </a:lnTo>
                  <a:lnTo>
                    <a:pt x="10" y="68"/>
                  </a:lnTo>
                  <a:lnTo>
                    <a:pt x="20" y="54"/>
                  </a:lnTo>
                  <a:lnTo>
                    <a:pt x="24" y="51"/>
                  </a:lnTo>
                  <a:lnTo>
                    <a:pt x="26" y="48"/>
                  </a:lnTo>
                  <a:lnTo>
                    <a:pt x="29" y="48"/>
                  </a:lnTo>
                  <a:lnTo>
                    <a:pt x="30" y="46"/>
                  </a:lnTo>
                  <a:lnTo>
                    <a:pt x="30" y="42"/>
                  </a:lnTo>
                  <a:lnTo>
                    <a:pt x="28" y="39"/>
                  </a:lnTo>
                  <a:lnTo>
                    <a:pt x="29" y="37"/>
                  </a:lnTo>
                  <a:lnTo>
                    <a:pt x="32" y="37"/>
                  </a:lnTo>
                  <a:lnTo>
                    <a:pt x="29" y="35"/>
                  </a:lnTo>
                  <a:lnTo>
                    <a:pt x="23" y="27"/>
                  </a:lnTo>
                  <a:lnTo>
                    <a:pt x="24" y="23"/>
                  </a:lnTo>
                  <a:lnTo>
                    <a:pt x="23" y="22"/>
                  </a:lnTo>
                  <a:close/>
                </a:path>
              </a:pathLst>
            </a:custGeom>
            <a:noFill/>
            <a:ln w="635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78">
              <a:extLst>
                <a:ext uri="{FF2B5EF4-FFF2-40B4-BE49-F238E27FC236}">
                  <a16:creationId xmlns:a16="http://schemas.microsoft.com/office/drawing/2014/main" id="{AA8FF4DB-20D6-15C9-AEE6-CFDA36471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2616" y="10258052"/>
              <a:ext cx="160688" cy="365761"/>
            </a:xfrm>
            <a:custGeom>
              <a:avLst/>
              <a:gdLst/>
              <a:ahLst/>
              <a:cxnLst>
                <a:cxn ang="0">
                  <a:pos x="12" y="60"/>
                </a:cxn>
                <a:cxn ang="0">
                  <a:pos x="12" y="59"/>
                </a:cxn>
                <a:cxn ang="0">
                  <a:pos x="11" y="55"/>
                </a:cxn>
                <a:cxn ang="0">
                  <a:pos x="8" y="51"/>
                </a:cxn>
                <a:cxn ang="0">
                  <a:pos x="2" y="46"/>
                </a:cxn>
                <a:cxn ang="0">
                  <a:pos x="2" y="44"/>
                </a:cxn>
                <a:cxn ang="0">
                  <a:pos x="3" y="46"/>
                </a:cxn>
                <a:cxn ang="0">
                  <a:pos x="3" y="43"/>
                </a:cxn>
                <a:cxn ang="0">
                  <a:pos x="0" y="40"/>
                </a:cxn>
                <a:cxn ang="0">
                  <a:pos x="4" y="34"/>
                </a:cxn>
                <a:cxn ang="0">
                  <a:pos x="3" y="32"/>
                </a:cxn>
                <a:cxn ang="0">
                  <a:pos x="4" y="26"/>
                </a:cxn>
                <a:cxn ang="0">
                  <a:pos x="2" y="24"/>
                </a:cxn>
                <a:cxn ang="0">
                  <a:pos x="3" y="20"/>
                </a:cxn>
                <a:cxn ang="0">
                  <a:pos x="5" y="20"/>
                </a:cxn>
                <a:cxn ang="0">
                  <a:pos x="5" y="16"/>
                </a:cxn>
                <a:cxn ang="0">
                  <a:pos x="3" y="16"/>
                </a:cxn>
                <a:cxn ang="0">
                  <a:pos x="2" y="14"/>
                </a:cxn>
                <a:cxn ang="0">
                  <a:pos x="2" y="11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9" y="1"/>
                </a:cxn>
                <a:cxn ang="0">
                  <a:pos x="11" y="1"/>
                </a:cxn>
                <a:cxn ang="0">
                  <a:pos x="11" y="1"/>
                </a:cxn>
                <a:cxn ang="0">
                  <a:pos x="15" y="5"/>
                </a:cxn>
                <a:cxn ang="0">
                  <a:pos x="20" y="12"/>
                </a:cxn>
                <a:cxn ang="0">
                  <a:pos x="20" y="13"/>
                </a:cxn>
                <a:cxn ang="0">
                  <a:pos x="20" y="16"/>
                </a:cxn>
                <a:cxn ang="0">
                  <a:pos x="18" y="19"/>
                </a:cxn>
                <a:cxn ang="0">
                  <a:pos x="20" y="25"/>
                </a:cxn>
                <a:cxn ang="0">
                  <a:pos x="21" y="31"/>
                </a:cxn>
                <a:cxn ang="0">
                  <a:pos x="27" y="37"/>
                </a:cxn>
                <a:cxn ang="0">
                  <a:pos x="26" y="37"/>
                </a:cxn>
                <a:cxn ang="0">
                  <a:pos x="22" y="44"/>
                </a:cxn>
                <a:cxn ang="0">
                  <a:pos x="20" y="48"/>
                </a:cxn>
                <a:cxn ang="0">
                  <a:pos x="16" y="52"/>
                </a:cxn>
                <a:cxn ang="0">
                  <a:pos x="12" y="60"/>
                </a:cxn>
              </a:cxnLst>
              <a:rect l="0" t="0" r="r" b="b"/>
              <a:pathLst>
                <a:path w="27" h="60">
                  <a:moveTo>
                    <a:pt x="12" y="60"/>
                  </a:moveTo>
                  <a:lnTo>
                    <a:pt x="12" y="59"/>
                  </a:lnTo>
                  <a:lnTo>
                    <a:pt x="11" y="55"/>
                  </a:lnTo>
                  <a:lnTo>
                    <a:pt x="8" y="51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3" y="46"/>
                  </a:lnTo>
                  <a:lnTo>
                    <a:pt x="3" y="43"/>
                  </a:lnTo>
                  <a:lnTo>
                    <a:pt x="0" y="40"/>
                  </a:lnTo>
                  <a:lnTo>
                    <a:pt x="4" y="34"/>
                  </a:lnTo>
                  <a:lnTo>
                    <a:pt x="3" y="32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3" y="20"/>
                  </a:lnTo>
                  <a:lnTo>
                    <a:pt x="5" y="20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2" y="14"/>
                  </a:lnTo>
                  <a:lnTo>
                    <a:pt x="2" y="11"/>
                  </a:lnTo>
                  <a:lnTo>
                    <a:pt x="0" y="7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5" y="5"/>
                  </a:lnTo>
                  <a:lnTo>
                    <a:pt x="20" y="12"/>
                  </a:lnTo>
                  <a:lnTo>
                    <a:pt x="20" y="13"/>
                  </a:lnTo>
                  <a:lnTo>
                    <a:pt x="20" y="16"/>
                  </a:lnTo>
                  <a:lnTo>
                    <a:pt x="18" y="19"/>
                  </a:lnTo>
                  <a:lnTo>
                    <a:pt x="20" y="25"/>
                  </a:lnTo>
                  <a:lnTo>
                    <a:pt x="21" y="31"/>
                  </a:lnTo>
                  <a:lnTo>
                    <a:pt x="27" y="37"/>
                  </a:lnTo>
                  <a:lnTo>
                    <a:pt x="26" y="37"/>
                  </a:lnTo>
                  <a:lnTo>
                    <a:pt x="22" y="44"/>
                  </a:lnTo>
                  <a:lnTo>
                    <a:pt x="20" y="48"/>
                  </a:lnTo>
                  <a:lnTo>
                    <a:pt x="16" y="52"/>
                  </a:lnTo>
                  <a:lnTo>
                    <a:pt x="12" y="60"/>
                  </a:lnTo>
                  <a:close/>
                </a:path>
              </a:pathLst>
            </a:custGeom>
            <a:noFill/>
            <a:ln w="635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79">
              <a:extLst>
                <a:ext uri="{FF2B5EF4-FFF2-40B4-BE49-F238E27FC236}">
                  <a16:creationId xmlns:a16="http://schemas.microsoft.com/office/drawing/2014/main" id="{FBADE1CB-96A1-7C86-387C-979F38E5F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742" y="10282436"/>
              <a:ext cx="226157" cy="201167"/>
            </a:xfrm>
            <a:custGeom>
              <a:avLst/>
              <a:gdLst/>
              <a:ahLst/>
              <a:cxnLst>
                <a:cxn ang="0">
                  <a:pos x="36" y="22"/>
                </a:cxn>
                <a:cxn ang="0">
                  <a:pos x="33" y="24"/>
                </a:cxn>
                <a:cxn ang="0">
                  <a:pos x="29" y="26"/>
                </a:cxn>
                <a:cxn ang="0">
                  <a:pos x="26" y="26"/>
                </a:cxn>
                <a:cxn ang="0">
                  <a:pos x="23" y="25"/>
                </a:cxn>
                <a:cxn ang="0">
                  <a:pos x="21" y="27"/>
                </a:cxn>
                <a:cxn ang="0">
                  <a:pos x="18" y="31"/>
                </a:cxn>
                <a:cxn ang="0">
                  <a:pos x="14" y="32"/>
                </a:cxn>
                <a:cxn ang="0">
                  <a:pos x="9" y="33"/>
                </a:cxn>
                <a:cxn ang="0">
                  <a:pos x="3" y="27"/>
                </a:cxn>
                <a:cxn ang="0">
                  <a:pos x="2" y="21"/>
                </a:cxn>
                <a:cxn ang="0">
                  <a:pos x="0" y="15"/>
                </a:cxn>
                <a:cxn ang="0">
                  <a:pos x="2" y="12"/>
                </a:cxn>
                <a:cxn ang="0">
                  <a:pos x="2" y="9"/>
                </a:cxn>
                <a:cxn ang="0">
                  <a:pos x="3" y="10"/>
                </a:cxn>
                <a:cxn ang="0">
                  <a:pos x="4" y="10"/>
                </a:cxn>
                <a:cxn ang="0">
                  <a:pos x="4" y="9"/>
                </a:cxn>
                <a:cxn ang="0">
                  <a:pos x="4" y="8"/>
                </a:cxn>
                <a:cxn ang="0">
                  <a:pos x="4" y="7"/>
                </a:cxn>
                <a:cxn ang="0">
                  <a:pos x="4" y="6"/>
                </a:cxn>
                <a:cxn ang="0">
                  <a:pos x="5" y="6"/>
                </a:cxn>
                <a:cxn ang="0">
                  <a:pos x="6" y="4"/>
                </a:cxn>
                <a:cxn ang="0">
                  <a:pos x="9" y="4"/>
                </a:cxn>
                <a:cxn ang="0">
                  <a:pos x="9" y="3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11" y="4"/>
                </a:cxn>
                <a:cxn ang="0">
                  <a:pos x="11" y="6"/>
                </a:cxn>
                <a:cxn ang="0">
                  <a:pos x="12" y="6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4" y="3"/>
                </a:cxn>
                <a:cxn ang="0">
                  <a:pos x="14" y="2"/>
                </a:cxn>
                <a:cxn ang="0">
                  <a:pos x="15" y="2"/>
                </a:cxn>
                <a:cxn ang="0">
                  <a:pos x="16" y="2"/>
                </a:cxn>
                <a:cxn ang="0">
                  <a:pos x="17" y="2"/>
                </a:cxn>
                <a:cxn ang="0">
                  <a:pos x="18" y="2"/>
                </a:cxn>
                <a:cxn ang="0">
                  <a:pos x="20" y="2"/>
                </a:cxn>
                <a:cxn ang="0">
                  <a:pos x="20" y="2"/>
                </a:cxn>
                <a:cxn ang="0">
                  <a:pos x="21" y="1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2" y="1"/>
                </a:cxn>
                <a:cxn ang="0">
                  <a:pos x="23" y="1"/>
                </a:cxn>
                <a:cxn ang="0">
                  <a:pos x="23" y="1"/>
                </a:cxn>
                <a:cxn ang="0">
                  <a:pos x="24" y="1"/>
                </a:cxn>
                <a:cxn ang="0">
                  <a:pos x="24" y="1"/>
                </a:cxn>
                <a:cxn ang="0">
                  <a:pos x="26" y="1"/>
                </a:cxn>
                <a:cxn ang="0">
                  <a:pos x="27" y="0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28" y="1"/>
                </a:cxn>
                <a:cxn ang="0">
                  <a:pos x="29" y="3"/>
                </a:cxn>
                <a:cxn ang="0">
                  <a:pos x="33" y="6"/>
                </a:cxn>
                <a:cxn ang="0">
                  <a:pos x="35" y="9"/>
                </a:cxn>
                <a:cxn ang="0">
                  <a:pos x="38" y="14"/>
                </a:cxn>
                <a:cxn ang="0">
                  <a:pos x="38" y="18"/>
                </a:cxn>
                <a:cxn ang="0">
                  <a:pos x="36" y="21"/>
                </a:cxn>
                <a:cxn ang="0">
                  <a:pos x="36" y="22"/>
                </a:cxn>
              </a:cxnLst>
              <a:rect l="0" t="0" r="r" b="b"/>
              <a:pathLst>
                <a:path w="38" h="33">
                  <a:moveTo>
                    <a:pt x="36" y="22"/>
                  </a:moveTo>
                  <a:lnTo>
                    <a:pt x="33" y="24"/>
                  </a:lnTo>
                  <a:lnTo>
                    <a:pt x="29" y="26"/>
                  </a:lnTo>
                  <a:lnTo>
                    <a:pt x="26" y="26"/>
                  </a:lnTo>
                  <a:lnTo>
                    <a:pt x="23" y="25"/>
                  </a:lnTo>
                  <a:lnTo>
                    <a:pt x="21" y="27"/>
                  </a:lnTo>
                  <a:lnTo>
                    <a:pt x="18" y="31"/>
                  </a:lnTo>
                  <a:lnTo>
                    <a:pt x="14" y="32"/>
                  </a:lnTo>
                  <a:lnTo>
                    <a:pt x="9" y="33"/>
                  </a:lnTo>
                  <a:lnTo>
                    <a:pt x="3" y="27"/>
                  </a:lnTo>
                  <a:lnTo>
                    <a:pt x="2" y="21"/>
                  </a:lnTo>
                  <a:lnTo>
                    <a:pt x="0" y="15"/>
                  </a:lnTo>
                  <a:lnTo>
                    <a:pt x="2" y="12"/>
                  </a:lnTo>
                  <a:lnTo>
                    <a:pt x="2" y="9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9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4"/>
                  </a:lnTo>
                  <a:lnTo>
                    <a:pt x="9" y="4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1" y="4"/>
                  </a:lnTo>
                  <a:lnTo>
                    <a:pt x="11" y="6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1"/>
                  </a:lnTo>
                  <a:lnTo>
                    <a:pt x="29" y="3"/>
                  </a:lnTo>
                  <a:lnTo>
                    <a:pt x="33" y="6"/>
                  </a:lnTo>
                  <a:lnTo>
                    <a:pt x="35" y="9"/>
                  </a:lnTo>
                  <a:lnTo>
                    <a:pt x="38" y="14"/>
                  </a:lnTo>
                  <a:lnTo>
                    <a:pt x="38" y="18"/>
                  </a:lnTo>
                  <a:lnTo>
                    <a:pt x="36" y="21"/>
                  </a:lnTo>
                  <a:lnTo>
                    <a:pt x="36" y="22"/>
                  </a:lnTo>
                  <a:close/>
                </a:path>
              </a:pathLst>
            </a:custGeom>
            <a:noFill/>
            <a:ln w="635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81">
              <a:extLst>
                <a:ext uri="{FF2B5EF4-FFF2-40B4-BE49-F238E27FC236}">
                  <a16:creationId xmlns:a16="http://schemas.microsoft.com/office/drawing/2014/main" id="{263CF2D7-D8ED-BE7B-A0FA-045F309B6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0433" y="10038598"/>
              <a:ext cx="565397" cy="390143"/>
            </a:xfrm>
            <a:custGeom>
              <a:avLst/>
              <a:gdLst/>
              <a:ahLst/>
              <a:cxnLst>
                <a:cxn ang="0">
                  <a:pos x="1" y="38"/>
                </a:cxn>
                <a:cxn ang="0">
                  <a:pos x="2" y="30"/>
                </a:cxn>
                <a:cxn ang="0">
                  <a:pos x="9" y="25"/>
                </a:cxn>
                <a:cxn ang="0">
                  <a:pos x="1" y="12"/>
                </a:cxn>
                <a:cxn ang="0">
                  <a:pos x="1" y="7"/>
                </a:cxn>
                <a:cxn ang="0">
                  <a:pos x="6" y="0"/>
                </a:cxn>
                <a:cxn ang="0">
                  <a:pos x="12" y="3"/>
                </a:cxn>
                <a:cxn ang="0">
                  <a:pos x="11" y="7"/>
                </a:cxn>
                <a:cxn ang="0">
                  <a:pos x="17" y="6"/>
                </a:cxn>
                <a:cxn ang="0">
                  <a:pos x="29" y="9"/>
                </a:cxn>
                <a:cxn ang="0">
                  <a:pos x="36" y="7"/>
                </a:cxn>
                <a:cxn ang="0">
                  <a:pos x="47" y="11"/>
                </a:cxn>
                <a:cxn ang="0">
                  <a:pos x="62" y="2"/>
                </a:cxn>
                <a:cxn ang="0">
                  <a:pos x="71" y="1"/>
                </a:cxn>
                <a:cxn ang="0">
                  <a:pos x="77" y="5"/>
                </a:cxn>
                <a:cxn ang="0">
                  <a:pos x="90" y="9"/>
                </a:cxn>
                <a:cxn ang="0">
                  <a:pos x="94" y="14"/>
                </a:cxn>
                <a:cxn ang="0">
                  <a:pos x="91" y="17"/>
                </a:cxn>
                <a:cxn ang="0">
                  <a:pos x="88" y="18"/>
                </a:cxn>
                <a:cxn ang="0">
                  <a:pos x="85" y="30"/>
                </a:cxn>
                <a:cxn ang="0">
                  <a:pos x="82" y="32"/>
                </a:cxn>
                <a:cxn ang="0">
                  <a:pos x="79" y="38"/>
                </a:cxn>
                <a:cxn ang="0">
                  <a:pos x="83" y="41"/>
                </a:cxn>
                <a:cxn ang="0">
                  <a:pos x="85" y="46"/>
                </a:cxn>
                <a:cxn ang="0">
                  <a:pos x="77" y="47"/>
                </a:cxn>
                <a:cxn ang="0">
                  <a:pos x="70" y="47"/>
                </a:cxn>
                <a:cxn ang="0">
                  <a:pos x="62" y="54"/>
                </a:cxn>
                <a:cxn ang="0">
                  <a:pos x="56" y="56"/>
                </a:cxn>
                <a:cxn ang="0">
                  <a:pos x="58" y="61"/>
                </a:cxn>
                <a:cxn ang="0">
                  <a:pos x="47" y="64"/>
                </a:cxn>
                <a:cxn ang="0">
                  <a:pos x="32" y="58"/>
                </a:cxn>
                <a:cxn ang="0">
                  <a:pos x="23" y="60"/>
                </a:cxn>
                <a:cxn ang="0">
                  <a:pos x="9" y="62"/>
                </a:cxn>
                <a:cxn ang="0">
                  <a:pos x="11" y="58"/>
                </a:cxn>
                <a:cxn ang="0">
                  <a:pos x="8" y="49"/>
                </a:cxn>
                <a:cxn ang="0">
                  <a:pos x="2" y="43"/>
                </a:cxn>
                <a:cxn ang="0">
                  <a:pos x="1" y="40"/>
                </a:cxn>
              </a:cxnLst>
              <a:rect l="0" t="0" r="r" b="b"/>
              <a:pathLst>
                <a:path w="95" h="64">
                  <a:moveTo>
                    <a:pt x="1" y="40"/>
                  </a:moveTo>
                  <a:lnTo>
                    <a:pt x="1" y="38"/>
                  </a:lnTo>
                  <a:lnTo>
                    <a:pt x="1" y="34"/>
                  </a:lnTo>
                  <a:lnTo>
                    <a:pt x="2" y="30"/>
                  </a:lnTo>
                  <a:lnTo>
                    <a:pt x="8" y="27"/>
                  </a:lnTo>
                  <a:lnTo>
                    <a:pt x="9" y="25"/>
                  </a:lnTo>
                  <a:lnTo>
                    <a:pt x="9" y="23"/>
                  </a:lnTo>
                  <a:lnTo>
                    <a:pt x="1" y="12"/>
                  </a:lnTo>
                  <a:lnTo>
                    <a:pt x="0" y="9"/>
                  </a:lnTo>
                  <a:lnTo>
                    <a:pt x="1" y="7"/>
                  </a:lnTo>
                  <a:lnTo>
                    <a:pt x="5" y="3"/>
                  </a:lnTo>
                  <a:lnTo>
                    <a:pt x="6" y="0"/>
                  </a:lnTo>
                  <a:lnTo>
                    <a:pt x="9" y="2"/>
                  </a:lnTo>
                  <a:lnTo>
                    <a:pt x="12" y="3"/>
                  </a:lnTo>
                  <a:lnTo>
                    <a:pt x="9" y="6"/>
                  </a:lnTo>
                  <a:lnTo>
                    <a:pt x="11" y="7"/>
                  </a:lnTo>
                  <a:lnTo>
                    <a:pt x="12" y="7"/>
                  </a:lnTo>
                  <a:lnTo>
                    <a:pt x="17" y="6"/>
                  </a:lnTo>
                  <a:lnTo>
                    <a:pt x="20" y="6"/>
                  </a:lnTo>
                  <a:lnTo>
                    <a:pt x="29" y="9"/>
                  </a:lnTo>
                  <a:lnTo>
                    <a:pt x="31" y="9"/>
                  </a:lnTo>
                  <a:lnTo>
                    <a:pt x="36" y="7"/>
                  </a:lnTo>
                  <a:lnTo>
                    <a:pt x="37" y="7"/>
                  </a:lnTo>
                  <a:lnTo>
                    <a:pt x="47" y="11"/>
                  </a:lnTo>
                  <a:lnTo>
                    <a:pt x="49" y="9"/>
                  </a:lnTo>
                  <a:lnTo>
                    <a:pt x="62" y="2"/>
                  </a:lnTo>
                  <a:lnTo>
                    <a:pt x="67" y="0"/>
                  </a:lnTo>
                  <a:lnTo>
                    <a:pt x="71" y="1"/>
                  </a:lnTo>
                  <a:lnTo>
                    <a:pt x="76" y="3"/>
                  </a:lnTo>
                  <a:lnTo>
                    <a:pt x="77" y="5"/>
                  </a:lnTo>
                  <a:lnTo>
                    <a:pt x="80" y="7"/>
                  </a:lnTo>
                  <a:lnTo>
                    <a:pt x="90" y="9"/>
                  </a:lnTo>
                  <a:lnTo>
                    <a:pt x="95" y="11"/>
                  </a:lnTo>
                  <a:lnTo>
                    <a:pt x="94" y="14"/>
                  </a:lnTo>
                  <a:lnTo>
                    <a:pt x="94" y="17"/>
                  </a:lnTo>
                  <a:lnTo>
                    <a:pt x="91" y="17"/>
                  </a:lnTo>
                  <a:lnTo>
                    <a:pt x="90" y="17"/>
                  </a:lnTo>
                  <a:lnTo>
                    <a:pt x="88" y="18"/>
                  </a:lnTo>
                  <a:lnTo>
                    <a:pt x="85" y="25"/>
                  </a:lnTo>
                  <a:lnTo>
                    <a:pt x="85" y="30"/>
                  </a:lnTo>
                  <a:lnTo>
                    <a:pt x="84" y="32"/>
                  </a:lnTo>
                  <a:lnTo>
                    <a:pt x="82" y="32"/>
                  </a:lnTo>
                  <a:lnTo>
                    <a:pt x="79" y="36"/>
                  </a:lnTo>
                  <a:lnTo>
                    <a:pt x="79" y="38"/>
                  </a:lnTo>
                  <a:lnTo>
                    <a:pt x="80" y="38"/>
                  </a:lnTo>
                  <a:lnTo>
                    <a:pt x="83" y="41"/>
                  </a:lnTo>
                  <a:lnTo>
                    <a:pt x="83" y="42"/>
                  </a:lnTo>
                  <a:lnTo>
                    <a:pt x="85" y="46"/>
                  </a:lnTo>
                  <a:lnTo>
                    <a:pt x="85" y="48"/>
                  </a:lnTo>
                  <a:lnTo>
                    <a:pt x="77" y="47"/>
                  </a:lnTo>
                  <a:lnTo>
                    <a:pt x="73" y="47"/>
                  </a:lnTo>
                  <a:lnTo>
                    <a:pt x="70" y="47"/>
                  </a:lnTo>
                  <a:lnTo>
                    <a:pt x="65" y="50"/>
                  </a:lnTo>
                  <a:lnTo>
                    <a:pt x="62" y="54"/>
                  </a:lnTo>
                  <a:lnTo>
                    <a:pt x="59" y="54"/>
                  </a:lnTo>
                  <a:lnTo>
                    <a:pt x="56" y="56"/>
                  </a:lnTo>
                  <a:lnTo>
                    <a:pt x="58" y="59"/>
                  </a:lnTo>
                  <a:lnTo>
                    <a:pt x="58" y="61"/>
                  </a:lnTo>
                  <a:lnTo>
                    <a:pt x="49" y="64"/>
                  </a:lnTo>
                  <a:lnTo>
                    <a:pt x="47" y="64"/>
                  </a:lnTo>
                  <a:lnTo>
                    <a:pt x="43" y="62"/>
                  </a:lnTo>
                  <a:lnTo>
                    <a:pt x="32" y="58"/>
                  </a:lnTo>
                  <a:lnTo>
                    <a:pt x="29" y="58"/>
                  </a:lnTo>
                  <a:lnTo>
                    <a:pt x="23" y="60"/>
                  </a:lnTo>
                  <a:lnTo>
                    <a:pt x="11" y="62"/>
                  </a:lnTo>
                  <a:lnTo>
                    <a:pt x="9" y="62"/>
                  </a:lnTo>
                  <a:lnTo>
                    <a:pt x="9" y="61"/>
                  </a:lnTo>
                  <a:lnTo>
                    <a:pt x="11" y="58"/>
                  </a:lnTo>
                  <a:lnTo>
                    <a:pt x="11" y="54"/>
                  </a:lnTo>
                  <a:lnTo>
                    <a:pt x="8" y="49"/>
                  </a:lnTo>
                  <a:lnTo>
                    <a:pt x="6" y="46"/>
                  </a:lnTo>
                  <a:lnTo>
                    <a:pt x="2" y="43"/>
                  </a:lnTo>
                  <a:lnTo>
                    <a:pt x="1" y="41"/>
                  </a:lnTo>
                  <a:lnTo>
                    <a:pt x="1" y="40"/>
                  </a:lnTo>
                  <a:close/>
                </a:path>
              </a:pathLst>
            </a:custGeom>
            <a:noFill/>
            <a:ln w="635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82">
              <a:extLst>
                <a:ext uri="{FF2B5EF4-FFF2-40B4-BE49-F238E27FC236}">
                  <a16:creationId xmlns:a16="http://schemas.microsoft.com/office/drawing/2014/main" id="{14B040F9-8762-A0F8-1E27-3E0097498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3232" y="9477765"/>
              <a:ext cx="315433" cy="408430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2" y="1"/>
                </a:cxn>
                <a:cxn ang="0">
                  <a:pos x="6" y="1"/>
                </a:cxn>
                <a:cxn ang="0">
                  <a:pos x="10" y="0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17" y="0"/>
                </a:cxn>
                <a:cxn ang="0">
                  <a:pos x="20" y="3"/>
                </a:cxn>
                <a:cxn ang="0">
                  <a:pos x="22" y="4"/>
                </a:cxn>
                <a:cxn ang="0">
                  <a:pos x="24" y="5"/>
                </a:cxn>
                <a:cxn ang="0">
                  <a:pos x="26" y="5"/>
                </a:cxn>
                <a:cxn ang="0">
                  <a:pos x="26" y="6"/>
                </a:cxn>
                <a:cxn ang="0">
                  <a:pos x="28" y="9"/>
                </a:cxn>
                <a:cxn ang="0">
                  <a:pos x="30" y="6"/>
                </a:cxn>
                <a:cxn ang="0">
                  <a:pos x="34" y="11"/>
                </a:cxn>
                <a:cxn ang="0">
                  <a:pos x="37" y="11"/>
                </a:cxn>
                <a:cxn ang="0">
                  <a:pos x="38" y="12"/>
                </a:cxn>
                <a:cxn ang="0">
                  <a:pos x="40" y="15"/>
                </a:cxn>
                <a:cxn ang="0">
                  <a:pos x="38" y="18"/>
                </a:cxn>
                <a:cxn ang="0">
                  <a:pos x="38" y="23"/>
                </a:cxn>
                <a:cxn ang="0">
                  <a:pos x="41" y="26"/>
                </a:cxn>
                <a:cxn ang="0">
                  <a:pos x="43" y="26"/>
                </a:cxn>
                <a:cxn ang="0">
                  <a:pos x="44" y="27"/>
                </a:cxn>
                <a:cxn ang="0">
                  <a:pos x="43" y="30"/>
                </a:cxn>
                <a:cxn ang="0">
                  <a:pos x="44" y="32"/>
                </a:cxn>
                <a:cxn ang="0">
                  <a:pos x="46" y="34"/>
                </a:cxn>
                <a:cxn ang="0">
                  <a:pos x="48" y="36"/>
                </a:cxn>
                <a:cxn ang="0">
                  <a:pos x="50" y="39"/>
                </a:cxn>
                <a:cxn ang="0">
                  <a:pos x="50" y="42"/>
                </a:cxn>
                <a:cxn ang="0">
                  <a:pos x="49" y="44"/>
                </a:cxn>
                <a:cxn ang="0">
                  <a:pos x="53" y="45"/>
                </a:cxn>
                <a:cxn ang="0">
                  <a:pos x="50" y="46"/>
                </a:cxn>
                <a:cxn ang="0">
                  <a:pos x="48" y="47"/>
                </a:cxn>
                <a:cxn ang="0">
                  <a:pos x="47" y="45"/>
                </a:cxn>
                <a:cxn ang="0">
                  <a:pos x="46" y="46"/>
                </a:cxn>
                <a:cxn ang="0">
                  <a:pos x="43" y="46"/>
                </a:cxn>
                <a:cxn ang="0">
                  <a:pos x="42" y="45"/>
                </a:cxn>
                <a:cxn ang="0">
                  <a:pos x="41" y="45"/>
                </a:cxn>
                <a:cxn ang="0">
                  <a:pos x="40" y="46"/>
                </a:cxn>
                <a:cxn ang="0">
                  <a:pos x="38" y="44"/>
                </a:cxn>
                <a:cxn ang="0">
                  <a:pos x="37" y="44"/>
                </a:cxn>
                <a:cxn ang="0">
                  <a:pos x="35" y="46"/>
                </a:cxn>
                <a:cxn ang="0">
                  <a:pos x="36" y="50"/>
                </a:cxn>
                <a:cxn ang="0">
                  <a:pos x="35" y="52"/>
                </a:cxn>
                <a:cxn ang="0">
                  <a:pos x="35" y="54"/>
                </a:cxn>
                <a:cxn ang="0">
                  <a:pos x="32" y="57"/>
                </a:cxn>
                <a:cxn ang="0">
                  <a:pos x="30" y="59"/>
                </a:cxn>
                <a:cxn ang="0">
                  <a:pos x="29" y="60"/>
                </a:cxn>
                <a:cxn ang="0">
                  <a:pos x="29" y="63"/>
                </a:cxn>
                <a:cxn ang="0">
                  <a:pos x="26" y="65"/>
                </a:cxn>
                <a:cxn ang="0">
                  <a:pos x="24" y="65"/>
                </a:cxn>
                <a:cxn ang="0">
                  <a:pos x="23" y="64"/>
                </a:cxn>
                <a:cxn ang="0">
                  <a:pos x="23" y="59"/>
                </a:cxn>
                <a:cxn ang="0">
                  <a:pos x="24" y="40"/>
                </a:cxn>
                <a:cxn ang="0">
                  <a:pos x="11" y="17"/>
                </a:cxn>
                <a:cxn ang="0">
                  <a:pos x="0" y="4"/>
                </a:cxn>
              </a:cxnLst>
              <a:rect l="0" t="0" r="r" b="b"/>
              <a:pathLst>
                <a:path w="53" h="67">
                  <a:moveTo>
                    <a:pt x="0" y="4"/>
                  </a:move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1"/>
                  </a:lnTo>
                  <a:lnTo>
                    <a:pt x="2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8" y="1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5" y="6"/>
                  </a:lnTo>
                  <a:lnTo>
                    <a:pt x="25" y="7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7"/>
                  </a:lnTo>
                  <a:lnTo>
                    <a:pt x="28" y="9"/>
                  </a:lnTo>
                  <a:lnTo>
                    <a:pt x="28" y="7"/>
                  </a:lnTo>
                  <a:lnTo>
                    <a:pt x="28" y="6"/>
                  </a:lnTo>
                  <a:lnTo>
                    <a:pt x="30" y="6"/>
                  </a:lnTo>
                  <a:lnTo>
                    <a:pt x="32" y="7"/>
                  </a:lnTo>
                  <a:lnTo>
                    <a:pt x="34" y="9"/>
                  </a:lnTo>
                  <a:lnTo>
                    <a:pt x="34" y="11"/>
                  </a:lnTo>
                  <a:lnTo>
                    <a:pt x="35" y="11"/>
                  </a:lnTo>
                  <a:lnTo>
                    <a:pt x="36" y="11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40" y="12"/>
                  </a:lnTo>
                  <a:lnTo>
                    <a:pt x="38" y="15"/>
                  </a:lnTo>
                  <a:lnTo>
                    <a:pt x="40" y="15"/>
                  </a:lnTo>
                  <a:lnTo>
                    <a:pt x="38" y="16"/>
                  </a:lnTo>
                  <a:lnTo>
                    <a:pt x="38" y="17"/>
                  </a:lnTo>
                  <a:lnTo>
                    <a:pt x="38" y="18"/>
                  </a:lnTo>
                  <a:lnTo>
                    <a:pt x="37" y="20"/>
                  </a:lnTo>
                  <a:lnTo>
                    <a:pt x="37" y="22"/>
                  </a:lnTo>
                  <a:lnTo>
                    <a:pt x="38" y="23"/>
                  </a:lnTo>
                  <a:lnTo>
                    <a:pt x="40" y="23"/>
                  </a:lnTo>
                  <a:lnTo>
                    <a:pt x="41" y="24"/>
                  </a:lnTo>
                  <a:lnTo>
                    <a:pt x="41" y="26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3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7"/>
                  </a:lnTo>
                  <a:lnTo>
                    <a:pt x="44" y="28"/>
                  </a:lnTo>
                  <a:lnTo>
                    <a:pt x="44" y="29"/>
                  </a:lnTo>
                  <a:lnTo>
                    <a:pt x="43" y="30"/>
                  </a:lnTo>
                  <a:lnTo>
                    <a:pt x="43" y="32"/>
                  </a:lnTo>
                  <a:lnTo>
                    <a:pt x="44" y="30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4" y="34"/>
                  </a:lnTo>
                  <a:lnTo>
                    <a:pt x="46" y="34"/>
                  </a:lnTo>
                  <a:lnTo>
                    <a:pt x="46" y="35"/>
                  </a:lnTo>
                  <a:lnTo>
                    <a:pt x="47" y="36"/>
                  </a:lnTo>
                  <a:lnTo>
                    <a:pt x="48" y="36"/>
                  </a:lnTo>
                  <a:lnTo>
                    <a:pt x="49" y="36"/>
                  </a:lnTo>
                  <a:lnTo>
                    <a:pt x="49" y="38"/>
                  </a:lnTo>
                  <a:lnTo>
                    <a:pt x="50" y="39"/>
                  </a:lnTo>
                  <a:lnTo>
                    <a:pt x="50" y="40"/>
                  </a:lnTo>
                  <a:lnTo>
                    <a:pt x="49" y="41"/>
                  </a:lnTo>
                  <a:lnTo>
                    <a:pt x="50" y="42"/>
                  </a:lnTo>
                  <a:lnTo>
                    <a:pt x="49" y="42"/>
                  </a:lnTo>
                  <a:lnTo>
                    <a:pt x="49" y="44"/>
                  </a:lnTo>
                  <a:lnTo>
                    <a:pt x="49" y="44"/>
                  </a:lnTo>
                  <a:lnTo>
                    <a:pt x="50" y="44"/>
                  </a:lnTo>
                  <a:lnTo>
                    <a:pt x="52" y="45"/>
                  </a:lnTo>
                  <a:lnTo>
                    <a:pt x="53" y="45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50" y="46"/>
                  </a:lnTo>
                  <a:lnTo>
                    <a:pt x="49" y="46"/>
                  </a:lnTo>
                  <a:lnTo>
                    <a:pt x="49" y="47"/>
                  </a:lnTo>
                  <a:lnTo>
                    <a:pt x="48" y="47"/>
                  </a:lnTo>
                  <a:lnTo>
                    <a:pt x="47" y="47"/>
                  </a:lnTo>
                  <a:lnTo>
                    <a:pt x="48" y="45"/>
                  </a:lnTo>
                  <a:lnTo>
                    <a:pt x="47" y="45"/>
                  </a:lnTo>
                  <a:lnTo>
                    <a:pt x="46" y="45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4" y="47"/>
                  </a:lnTo>
                  <a:lnTo>
                    <a:pt x="43" y="46"/>
                  </a:lnTo>
                  <a:lnTo>
                    <a:pt x="43" y="46"/>
                  </a:lnTo>
                  <a:lnTo>
                    <a:pt x="43" y="45"/>
                  </a:lnTo>
                  <a:lnTo>
                    <a:pt x="43" y="44"/>
                  </a:lnTo>
                  <a:lnTo>
                    <a:pt x="42" y="45"/>
                  </a:lnTo>
                  <a:lnTo>
                    <a:pt x="41" y="45"/>
                  </a:lnTo>
                  <a:lnTo>
                    <a:pt x="41" y="45"/>
                  </a:lnTo>
                  <a:lnTo>
                    <a:pt x="41" y="45"/>
                  </a:lnTo>
                  <a:lnTo>
                    <a:pt x="40" y="45"/>
                  </a:lnTo>
                  <a:lnTo>
                    <a:pt x="40" y="45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38" y="46"/>
                  </a:lnTo>
                  <a:lnTo>
                    <a:pt x="38" y="44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37" y="44"/>
                  </a:lnTo>
                  <a:lnTo>
                    <a:pt x="36" y="44"/>
                  </a:lnTo>
                  <a:lnTo>
                    <a:pt x="34" y="45"/>
                  </a:lnTo>
                  <a:lnTo>
                    <a:pt x="35" y="46"/>
                  </a:lnTo>
                  <a:lnTo>
                    <a:pt x="35" y="47"/>
                  </a:lnTo>
                  <a:lnTo>
                    <a:pt x="35" y="48"/>
                  </a:lnTo>
                  <a:lnTo>
                    <a:pt x="36" y="50"/>
                  </a:lnTo>
                  <a:lnTo>
                    <a:pt x="36" y="51"/>
                  </a:lnTo>
                  <a:lnTo>
                    <a:pt x="36" y="51"/>
                  </a:lnTo>
                  <a:lnTo>
                    <a:pt x="35" y="52"/>
                  </a:lnTo>
                  <a:lnTo>
                    <a:pt x="35" y="53"/>
                  </a:lnTo>
                  <a:lnTo>
                    <a:pt x="35" y="54"/>
                  </a:lnTo>
                  <a:lnTo>
                    <a:pt x="35" y="54"/>
                  </a:lnTo>
                  <a:lnTo>
                    <a:pt x="32" y="56"/>
                  </a:lnTo>
                  <a:lnTo>
                    <a:pt x="31" y="56"/>
                  </a:lnTo>
                  <a:lnTo>
                    <a:pt x="32" y="57"/>
                  </a:lnTo>
                  <a:lnTo>
                    <a:pt x="31" y="58"/>
                  </a:lnTo>
                  <a:lnTo>
                    <a:pt x="31" y="59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29" y="60"/>
                  </a:lnTo>
                  <a:lnTo>
                    <a:pt x="29" y="60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29" y="63"/>
                  </a:lnTo>
                  <a:lnTo>
                    <a:pt x="29" y="64"/>
                  </a:lnTo>
                  <a:lnTo>
                    <a:pt x="28" y="65"/>
                  </a:lnTo>
                  <a:lnTo>
                    <a:pt x="26" y="65"/>
                  </a:lnTo>
                  <a:lnTo>
                    <a:pt x="25" y="65"/>
                  </a:lnTo>
                  <a:lnTo>
                    <a:pt x="25" y="65"/>
                  </a:lnTo>
                  <a:lnTo>
                    <a:pt x="24" y="65"/>
                  </a:lnTo>
                  <a:lnTo>
                    <a:pt x="24" y="67"/>
                  </a:lnTo>
                  <a:lnTo>
                    <a:pt x="24" y="67"/>
                  </a:lnTo>
                  <a:lnTo>
                    <a:pt x="23" y="64"/>
                  </a:lnTo>
                  <a:lnTo>
                    <a:pt x="22" y="63"/>
                  </a:lnTo>
                  <a:lnTo>
                    <a:pt x="23" y="62"/>
                  </a:lnTo>
                  <a:lnTo>
                    <a:pt x="23" y="59"/>
                  </a:lnTo>
                  <a:lnTo>
                    <a:pt x="22" y="54"/>
                  </a:lnTo>
                  <a:lnTo>
                    <a:pt x="24" y="45"/>
                  </a:lnTo>
                  <a:lnTo>
                    <a:pt x="24" y="40"/>
                  </a:lnTo>
                  <a:lnTo>
                    <a:pt x="22" y="32"/>
                  </a:lnTo>
                  <a:lnTo>
                    <a:pt x="18" y="29"/>
                  </a:lnTo>
                  <a:lnTo>
                    <a:pt x="11" y="17"/>
                  </a:lnTo>
                  <a:lnTo>
                    <a:pt x="6" y="5"/>
                  </a:lnTo>
                  <a:lnTo>
                    <a:pt x="1" y="4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635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62">
              <a:extLst>
                <a:ext uri="{FF2B5EF4-FFF2-40B4-BE49-F238E27FC236}">
                  <a16:creationId xmlns:a16="http://schemas.microsoft.com/office/drawing/2014/main" id="{A982B689-B2D2-DA3F-00B2-D8FD0138D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588" y="9459476"/>
              <a:ext cx="618959" cy="377951"/>
            </a:xfrm>
            <a:custGeom>
              <a:avLst/>
              <a:gdLst/>
              <a:ahLst/>
              <a:cxnLst>
                <a:cxn ang="0">
                  <a:pos x="40" y="60"/>
                </a:cxn>
                <a:cxn ang="0">
                  <a:pos x="35" y="62"/>
                </a:cxn>
                <a:cxn ang="0">
                  <a:pos x="33" y="62"/>
                </a:cxn>
                <a:cxn ang="0">
                  <a:pos x="28" y="62"/>
                </a:cxn>
                <a:cxn ang="0">
                  <a:pos x="25" y="62"/>
                </a:cxn>
                <a:cxn ang="0">
                  <a:pos x="16" y="55"/>
                </a:cxn>
                <a:cxn ang="0">
                  <a:pos x="6" y="49"/>
                </a:cxn>
                <a:cxn ang="0">
                  <a:pos x="5" y="47"/>
                </a:cxn>
                <a:cxn ang="0">
                  <a:pos x="3" y="44"/>
                </a:cxn>
                <a:cxn ang="0">
                  <a:pos x="0" y="38"/>
                </a:cxn>
                <a:cxn ang="0">
                  <a:pos x="3" y="35"/>
                </a:cxn>
                <a:cxn ang="0">
                  <a:pos x="4" y="32"/>
                </a:cxn>
                <a:cxn ang="0">
                  <a:pos x="3" y="30"/>
                </a:cxn>
                <a:cxn ang="0">
                  <a:pos x="3" y="26"/>
                </a:cxn>
                <a:cxn ang="0">
                  <a:pos x="6" y="26"/>
                </a:cxn>
                <a:cxn ang="0">
                  <a:pos x="8" y="24"/>
                </a:cxn>
                <a:cxn ang="0">
                  <a:pos x="6" y="21"/>
                </a:cxn>
                <a:cxn ang="0">
                  <a:pos x="3" y="21"/>
                </a:cxn>
                <a:cxn ang="0">
                  <a:pos x="4" y="19"/>
                </a:cxn>
                <a:cxn ang="0">
                  <a:pos x="6" y="19"/>
                </a:cxn>
                <a:cxn ang="0">
                  <a:pos x="8" y="20"/>
                </a:cxn>
                <a:cxn ang="0">
                  <a:pos x="12" y="20"/>
                </a:cxn>
                <a:cxn ang="0">
                  <a:pos x="12" y="17"/>
                </a:cxn>
                <a:cxn ang="0">
                  <a:pos x="17" y="13"/>
                </a:cxn>
                <a:cxn ang="0">
                  <a:pos x="19" y="12"/>
                </a:cxn>
                <a:cxn ang="0">
                  <a:pos x="22" y="13"/>
                </a:cxn>
                <a:cxn ang="0">
                  <a:pos x="26" y="15"/>
                </a:cxn>
                <a:cxn ang="0">
                  <a:pos x="28" y="15"/>
                </a:cxn>
                <a:cxn ang="0">
                  <a:pos x="40" y="15"/>
                </a:cxn>
                <a:cxn ang="0">
                  <a:pos x="43" y="10"/>
                </a:cxn>
                <a:cxn ang="0">
                  <a:pos x="44" y="10"/>
                </a:cxn>
                <a:cxn ang="0">
                  <a:pos x="49" y="8"/>
                </a:cxn>
                <a:cxn ang="0">
                  <a:pos x="52" y="8"/>
                </a:cxn>
                <a:cxn ang="0">
                  <a:pos x="57" y="8"/>
                </a:cxn>
                <a:cxn ang="0">
                  <a:pos x="59" y="8"/>
                </a:cxn>
                <a:cxn ang="0">
                  <a:pos x="67" y="0"/>
                </a:cxn>
                <a:cxn ang="0">
                  <a:pos x="71" y="0"/>
                </a:cxn>
                <a:cxn ang="0">
                  <a:pos x="79" y="0"/>
                </a:cxn>
                <a:cxn ang="0">
                  <a:pos x="82" y="3"/>
                </a:cxn>
                <a:cxn ang="0">
                  <a:pos x="85" y="4"/>
                </a:cxn>
                <a:cxn ang="0">
                  <a:pos x="89" y="3"/>
                </a:cxn>
                <a:cxn ang="0">
                  <a:pos x="91" y="3"/>
                </a:cxn>
                <a:cxn ang="0">
                  <a:pos x="95" y="7"/>
                </a:cxn>
                <a:cxn ang="0">
                  <a:pos x="99" y="9"/>
                </a:cxn>
                <a:cxn ang="0">
                  <a:pos x="104" y="13"/>
                </a:cxn>
                <a:cxn ang="0">
                  <a:pos x="100" y="17"/>
                </a:cxn>
                <a:cxn ang="0">
                  <a:pos x="93" y="19"/>
                </a:cxn>
                <a:cxn ang="0">
                  <a:pos x="88" y="23"/>
                </a:cxn>
                <a:cxn ang="0">
                  <a:pos x="82" y="37"/>
                </a:cxn>
                <a:cxn ang="0">
                  <a:pos x="77" y="45"/>
                </a:cxn>
                <a:cxn ang="0">
                  <a:pos x="73" y="51"/>
                </a:cxn>
                <a:cxn ang="0">
                  <a:pos x="70" y="53"/>
                </a:cxn>
                <a:cxn ang="0">
                  <a:pos x="65" y="54"/>
                </a:cxn>
                <a:cxn ang="0">
                  <a:pos x="63" y="55"/>
                </a:cxn>
                <a:cxn ang="0">
                  <a:pos x="62" y="55"/>
                </a:cxn>
                <a:cxn ang="0">
                  <a:pos x="56" y="54"/>
                </a:cxn>
                <a:cxn ang="0">
                  <a:pos x="50" y="55"/>
                </a:cxn>
                <a:cxn ang="0">
                  <a:pos x="40" y="60"/>
                </a:cxn>
              </a:cxnLst>
              <a:rect l="0" t="0" r="r" b="b"/>
              <a:pathLst>
                <a:path w="104" h="62">
                  <a:moveTo>
                    <a:pt x="40" y="60"/>
                  </a:moveTo>
                  <a:lnTo>
                    <a:pt x="35" y="62"/>
                  </a:lnTo>
                  <a:lnTo>
                    <a:pt x="33" y="62"/>
                  </a:lnTo>
                  <a:lnTo>
                    <a:pt x="28" y="62"/>
                  </a:lnTo>
                  <a:lnTo>
                    <a:pt x="25" y="62"/>
                  </a:lnTo>
                  <a:lnTo>
                    <a:pt x="16" y="55"/>
                  </a:lnTo>
                  <a:lnTo>
                    <a:pt x="6" y="49"/>
                  </a:lnTo>
                  <a:lnTo>
                    <a:pt x="5" y="47"/>
                  </a:lnTo>
                  <a:lnTo>
                    <a:pt x="3" y="44"/>
                  </a:lnTo>
                  <a:lnTo>
                    <a:pt x="0" y="38"/>
                  </a:lnTo>
                  <a:lnTo>
                    <a:pt x="3" y="35"/>
                  </a:lnTo>
                  <a:lnTo>
                    <a:pt x="4" y="32"/>
                  </a:lnTo>
                  <a:lnTo>
                    <a:pt x="3" y="30"/>
                  </a:lnTo>
                  <a:lnTo>
                    <a:pt x="3" y="26"/>
                  </a:lnTo>
                  <a:lnTo>
                    <a:pt x="6" y="26"/>
                  </a:lnTo>
                  <a:lnTo>
                    <a:pt x="8" y="24"/>
                  </a:lnTo>
                  <a:lnTo>
                    <a:pt x="6" y="21"/>
                  </a:lnTo>
                  <a:lnTo>
                    <a:pt x="3" y="21"/>
                  </a:lnTo>
                  <a:lnTo>
                    <a:pt x="4" y="19"/>
                  </a:lnTo>
                  <a:lnTo>
                    <a:pt x="6" y="19"/>
                  </a:lnTo>
                  <a:lnTo>
                    <a:pt x="8" y="20"/>
                  </a:lnTo>
                  <a:lnTo>
                    <a:pt x="12" y="20"/>
                  </a:lnTo>
                  <a:lnTo>
                    <a:pt x="12" y="17"/>
                  </a:lnTo>
                  <a:lnTo>
                    <a:pt x="17" y="13"/>
                  </a:lnTo>
                  <a:lnTo>
                    <a:pt x="19" y="12"/>
                  </a:lnTo>
                  <a:lnTo>
                    <a:pt x="22" y="13"/>
                  </a:lnTo>
                  <a:lnTo>
                    <a:pt x="26" y="15"/>
                  </a:lnTo>
                  <a:lnTo>
                    <a:pt x="28" y="15"/>
                  </a:lnTo>
                  <a:lnTo>
                    <a:pt x="40" y="15"/>
                  </a:lnTo>
                  <a:lnTo>
                    <a:pt x="43" y="10"/>
                  </a:lnTo>
                  <a:lnTo>
                    <a:pt x="44" y="10"/>
                  </a:lnTo>
                  <a:lnTo>
                    <a:pt x="49" y="8"/>
                  </a:lnTo>
                  <a:lnTo>
                    <a:pt x="52" y="8"/>
                  </a:lnTo>
                  <a:lnTo>
                    <a:pt x="57" y="8"/>
                  </a:lnTo>
                  <a:lnTo>
                    <a:pt x="59" y="8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79" y="0"/>
                  </a:lnTo>
                  <a:lnTo>
                    <a:pt x="82" y="3"/>
                  </a:lnTo>
                  <a:lnTo>
                    <a:pt x="85" y="4"/>
                  </a:lnTo>
                  <a:lnTo>
                    <a:pt x="89" y="3"/>
                  </a:lnTo>
                  <a:lnTo>
                    <a:pt x="91" y="3"/>
                  </a:lnTo>
                  <a:lnTo>
                    <a:pt x="95" y="7"/>
                  </a:lnTo>
                  <a:lnTo>
                    <a:pt x="99" y="9"/>
                  </a:lnTo>
                  <a:lnTo>
                    <a:pt x="104" y="13"/>
                  </a:lnTo>
                  <a:lnTo>
                    <a:pt x="100" y="17"/>
                  </a:lnTo>
                  <a:lnTo>
                    <a:pt x="93" y="19"/>
                  </a:lnTo>
                  <a:lnTo>
                    <a:pt x="88" y="23"/>
                  </a:lnTo>
                  <a:lnTo>
                    <a:pt x="82" y="37"/>
                  </a:lnTo>
                  <a:lnTo>
                    <a:pt x="77" y="45"/>
                  </a:lnTo>
                  <a:lnTo>
                    <a:pt x="73" y="51"/>
                  </a:lnTo>
                  <a:lnTo>
                    <a:pt x="70" y="53"/>
                  </a:lnTo>
                  <a:lnTo>
                    <a:pt x="65" y="54"/>
                  </a:lnTo>
                  <a:lnTo>
                    <a:pt x="63" y="55"/>
                  </a:lnTo>
                  <a:lnTo>
                    <a:pt x="62" y="55"/>
                  </a:lnTo>
                  <a:lnTo>
                    <a:pt x="56" y="54"/>
                  </a:lnTo>
                  <a:lnTo>
                    <a:pt x="50" y="55"/>
                  </a:lnTo>
                  <a:lnTo>
                    <a:pt x="40" y="60"/>
                  </a:lnTo>
                  <a:close/>
                </a:path>
              </a:pathLst>
            </a:custGeom>
            <a:solidFill>
              <a:srgbClr val="57BBA5"/>
            </a:solidFill>
            <a:ln w="635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13202342-FB4C-CEE8-6D16-D4D564F990A2}"/>
              </a:ext>
            </a:extLst>
          </p:cNvPr>
          <p:cNvSpPr txBox="1">
            <a:spLocks/>
          </p:cNvSpPr>
          <p:nvPr/>
        </p:nvSpPr>
        <p:spPr>
          <a:xfrm>
            <a:off x="6316735" y="841939"/>
            <a:ext cx="2016224" cy="11815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5400" cap="all">
                <a:solidFill>
                  <a:srgbClr val="E30018"/>
                </a:solidFill>
                <a:latin typeface="Molgroup Black" pitchFamily="2" charset="-18"/>
              </a:rPr>
              <a:t>500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1200" cap="all">
                <a:solidFill>
                  <a:prstClr val="black"/>
                </a:solidFill>
                <a:latin typeface="Molgroup Regular" pitchFamily="2" charset="-18"/>
              </a:rPr>
              <a:t>Hungarian &amp;</a:t>
            </a:r>
            <a:r>
              <a:rPr lang="hu-HU" sz="1200" cap="all">
                <a:solidFill>
                  <a:prstClr val="black"/>
                </a:solidFill>
                <a:latin typeface="Molgroup Regular" pitchFamily="2" charset="-18"/>
              </a:rPr>
              <a:t> </a:t>
            </a:r>
            <a:r>
              <a:rPr lang="en-US" sz="1200" cap="all">
                <a:solidFill>
                  <a:prstClr val="black"/>
                </a:solidFill>
                <a:latin typeface="Molgroup Regular" pitchFamily="2" charset="-18"/>
              </a:rPr>
              <a:t>Slovakian Employees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C2A5DD1B-4114-3409-FF42-98535BCE2152}"/>
              </a:ext>
            </a:extLst>
          </p:cNvPr>
          <p:cNvSpPr txBox="1">
            <a:spLocks/>
          </p:cNvSpPr>
          <p:nvPr/>
        </p:nvSpPr>
        <p:spPr>
          <a:xfrm>
            <a:off x="5936942" y="2897800"/>
            <a:ext cx="2016224" cy="11815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1200" cap="all">
                <a:solidFill>
                  <a:srgbClr val="3F3F3F"/>
                </a:solidFill>
                <a:latin typeface="Molgroup Regular" pitchFamily="2" charset="-18"/>
              </a:rPr>
              <a:t>IT services to             </a:t>
            </a:r>
            <a:r>
              <a:rPr lang="en-US" sz="5400" cap="all">
                <a:solidFill>
                  <a:srgbClr val="E30018"/>
                </a:solidFill>
                <a:latin typeface="Molgroup Black" pitchFamily="2" charset="-18"/>
              </a:rPr>
              <a:t>22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1200" cap="all">
                <a:solidFill>
                  <a:srgbClr val="3F3F3F"/>
                </a:solidFill>
                <a:latin typeface="Molgroup Regular" pitchFamily="2" charset="-18"/>
              </a:rPr>
              <a:t>countries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5BA70E61-C6CB-BDFB-0278-E615FC7CE3A3}"/>
              </a:ext>
            </a:extLst>
          </p:cNvPr>
          <p:cNvSpPr txBox="1">
            <a:spLocks/>
          </p:cNvSpPr>
          <p:nvPr/>
        </p:nvSpPr>
        <p:spPr>
          <a:xfrm>
            <a:off x="729795" y="4072506"/>
            <a:ext cx="2016224" cy="18455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1400" cap="all">
                <a:solidFill>
                  <a:srgbClr val="3F3F3F"/>
                </a:solidFill>
                <a:latin typeface="Molgroup Regular" pitchFamily="2" charset="-18"/>
              </a:rPr>
              <a:t>IT services for             </a:t>
            </a:r>
            <a:r>
              <a:rPr lang="en-US" sz="6000" cap="all">
                <a:solidFill>
                  <a:srgbClr val="E30018"/>
                </a:solidFill>
                <a:latin typeface="Molgroup Black" pitchFamily="2" charset="-18"/>
              </a:rPr>
              <a:t>60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1400" cap="all">
                <a:solidFill>
                  <a:srgbClr val="3F3F3F"/>
                </a:solidFill>
                <a:latin typeface="Molgroup Regular" pitchFamily="2" charset="-18"/>
              </a:rPr>
              <a:t>MOL GROUP COMPANIES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1E350AB5-8091-057F-C106-9FBE572BC95F}"/>
              </a:ext>
            </a:extLst>
          </p:cNvPr>
          <p:cNvSpPr txBox="1">
            <a:spLocks/>
          </p:cNvSpPr>
          <p:nvPr/>
        </p:nvSpPr>
        <p:spPr>
          <a:xfrm>
            <a:off x="1444985" y="1610026"/>
            <a:ext cx="2016224" cy="150671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1200" cap="all">
                <a:solidFill>
                  <a:srgbClr val="3F3F3F"/>
                </a:solidFill>
                <a:latin typeface="Molgroup Regular" pitchFamily="2" charset="-18"/>
              </a:rPr>
              <a:t>currently             </a:t>
            </a:r>
            <a:r>
              <a:rPr lang="en-US" sz="5400" cap="all">
                <a:solidFill>
                  <a:srgbClr val="E30018"/>
                </a:solidFill>
                <a:latin typeface="Molgroup Black" pitchFamily="2" charset="-18"/>
              </a:rPr>
              <a:t>372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1200" cap="all">
                <a:solidFill>
                  <a:srgbClr val="3F3F3F"/>
                </a:solidFill>
                <a:latin typeface="Molgroup Regular" pitchFamily="2" charset="-18"/>
              </a:rPr>
              <a:t>Supported projects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311BE9FB-6E34-02F4-F6E3-2FDA713FADBF}"/>
              </a:ext>
            </a:extLst>
          </p:cNvPr>
          <p:cNvSpPr txBox="1">
            <a:spLocks/>
          </p:cNvSpPr>
          <p:nvPr/>
        </p:nvSpPr>
        <p:spPr>
          <a:xfrm>
            <a:off x="8738394" y="3270752"/>
            <a:ext cx="2016224" cy="11815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4800" cap="all">
                <a:solidFill>
                  <a:srgbClr val="E30018"/>
                </a:solidFill>
                <a:latin typeface="Molgroup Black" pitchFamily="2" charset="-18"/>
              </a:rPr>
              <a:t>706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1100" cap="all">
                <a:solidFill>
                  <a:prstClr val="black"/>
                </a:solidFill>
                <a:latin typeface="Molgroup Regular" pitchFamily="2" charset="-18"/>
              </a:rPr>
              <a:t>Tb Storage capacity in our data center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22E0816F-F279-9BA4-132A-E9AD9E5F8996}"/>
              </a:ext>
            </a:extLst>
          </p:cNvPr>
          <p:cNvSpPr txBox="1">
            <a:spLocks/>
          </p:cNvSpPr>
          <p:nvPr/>
        </p:nvSpPr>
        <p:spPr>
          <a:xfrm>
            <a:off x="8401056" y="1678914"/>
            <a:ext cx="2016224" cy="11815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3600" cap="all">
                <a:solidFill>
                  <a:prstClr val="white">
                    <a:lumMod val="50000"/>
                  </a:prstClr>
                </a:solidFill>
                <a:latin typeface="Molgroup Black" pitchFamily="2" charset="-18"/>
              </a:rPr>
              <a:t>40%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900" cap="all">
                <a:solidFill>
                  <a:srgbClr val="3F3F3F"/>
                </a:solidFill>
                <a:latin typeface="Molgroup Regular" pitchFamily="2" charset="-18"/>
              </a:rPr>
              <a:t>Delivery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9040361C-BB0A-88BC-1C5C-E2016D88A2EC}"/>
              </a:ext>
            </a:extLst>
          </p:cNvPr>
          <p:cNvSpPr txBox="1">
            <a:spLocks/>
          </p:cNvSpPr>
          <p:nvPr/>
        </p:nvSpPr>
        <p:spPr>
          <a:xfrm>
            <a:off x="7535309" y="2172468"/>
            <a:ext cx="2016224" cy="11815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3600" cap="all">
                <a:solidFill>
                  <a:prstClr val="white">
                    <a:lumMod val="50000"/>
                  </a:prstClr>
                </a:solidFill>
                <a:latin typeface="Molgroup Black" pitchFamily="2" charset="-18"/>
              </a:rPr>
              <a:t>60%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900" cap="all">
                <a:solidFill>
                  <a:srgbClr val="3F3F3F"/>
                </a:solidFill>
                <a:latin typeface="Molgroup Regular" pitchFamily="2" charset="-18"/>
              </a:rPr>
              <a:t>OPERATIONS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23F9439-AC1F-A540-652F-B02DFE700452}"/>
              </a:ext>
            </a:extLst>
          </p:cNvPr>
          <p:cNvSpPr txBox="1">
            <a:spLocks/>
          </p:cNvSpPr>
          <p:nvPr/>
        </p:nvSpPr>
        <p:spPr>
          <a:xfrm>
            <a:off x="3918671" y="5166328"/>
            <a:ext cx="2626907" cy="11815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4800" cap="all">
                <a:solidFill>
                  <a:srgbClr val="E30018"/>
                </a:solidFill>
                <a:latin typeface="Molgroup Black" pitchFamily="2" charset="-18"/>
              </a:rPr>
              <a:t>567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1100" cap="all">
                <a:solidFill>
                  <a:prstClr val="black"/>
                </a:solidFill>
                <a:latin typeface="Molgroup Regular" pitchFamily="2" charset="-18"/>
              </a:rPr>
              <a:t>Supported applications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B7438C67-707A-664F-3D82-40A0F6DD2667}"/>
              </a:ext>
            </a:extLst>
          </p:cNvPr>
          <p:cNvSpPr txBox="1">
            <a:spLocks/>
          </p:cNvSpPr>
          <p:nvPr/>
        </p:nvSpPr>
        <p:spPr>
          <a:xfrm>
            <a:off x="3171152" y="3504563"/>
            <a:ext cx="2016224" cy="11815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5400" cap="all">
                <a:solidFill>
                  <a:srgbClr val="E30018"/>
                </a:solidFill>
                <a:latin typeface="Molgroup Black" pitchFamily="2" charset="-18"/>
              </a:rPr>
              <a:t>22.5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1200" cap="all">
                <a:solidFill>
                  <a:prstClr val="black"/>
                </a:solidFill>
                <a:latin typeface="Molgroup Regular" pitchFamily="2" charset="-18"/>
              </a:rPr>
              <a:t>Tb memory capacity in our data center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09E8B516-4562-3B2A-7284-FDDC7B92DBE3}"/>
              </a:ext>
            </a:extLst>
          </p:cNvPr>
          <p:cNvSpPr txBox="1">
            <a:spLocks/>
          </p:cNvSpPr>
          <p:nvPr/>
        </p:nvSpPr>
        <p:spPr>
          <a:xfrm>
            <a:off x="6818433" y="4457028"/>
            <a:ext cx="2016224" cy="11815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5400" cap="all">
                <a:solidFill>
                  <a:srgbClr val="E30018"/>
                </a:solidFill>
                <a:latin typeface="Molgroup Black" pitchFamily="2" charset="-18"/>
              </a:rPr>
              <a:t>1830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1200" cap="all">
                <a:solidFill>
                  <a:prstClr val="black"/>
                </a:solidFill>
                <a:latin typeface="Molgroup Regular" pitchFamily="2" charset="-18"/>
              </a:rPr>
              <a:t>Mbps downloading speed in the office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44CBA48D-DBB4-6317-53F8-D42F20A67E0C}"/>
              </a:ext>
            </a:extLst>
          </p:cNvPr>
          <p:cNvSpPr txBox="1">
            <a:spLocks/>
          </p:cNvSpPr>
          <p:nvPr/>
        </p:nvSpPr>
        <p:spPr>
          <a:xfrm>
            <a:off x="4462386" y="734954"/>
            <a:ext cx="2016224" cy="11815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5400" cap="all">
                <a:solidFill>
                  <a:srgbClr val="E30018"/>
                </a:solidFill>
                <a:latin typeface="Molgroup Black" pitchFamily="2" charset="-18"/>
              </a:rPr>
              <a:t>600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1200" cap="all">
                <a:solidFill>
                  <a:prstClr val="black"/>
                </a:solidFill>
                <a:latin typeface="Molgroup Regular" pitchFamily="2" charset="-18"/>
              </a:rPr>
              <a:t>IT SERVICES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6264C34-8E63-D6C0-076E-8BED9FE7F0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30" y="231846"/>
            <a:ext cx="1161928" cy="45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79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zöveg helye 1">
            <a:extLst>
              <a:ext uri="{FF2B5EF4-FFF2-40B4-BE49-F238E27FC236}">
                <a16:creationId xmlns:a16="http://schemas.microsoft.com/office/drawing/2014/main" id="{2D60298B-3E81-8EFE-A5FD-D3B7276CF4A2}"/>
              </a:ext>
            </a:extLst>
          </p:cNvPr>
          <p:cNvSpPr txBox="1">
            <a:spLocks/>
          </p:cNvSpPr>
          <p:nvPr/>
        </p:nvSpPr>
        <p:spPr>
          <a:xfrm>
            <a:off x="313442" y="164458"/>
            <a:ext cx="10601497" cy="588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72" kern="1200" cap="all" spc="0" baseline="0">
                <a:solidFill>
                  <a:srgbClr val="E30018"/>
                </a:solidFill>
                <a:latin typeface="Molgroup Light" pitchFamily="2" charset="-18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200" kern="0"/>
              <a:t>mol </a:t>
            </a:r>
            <a:r>
              <a:rPr lang="hu-HU" sz="3200" kern="0" err="1"/>
              <a:t>it&amp;d</a:t>
            </a:r>
            <a:r>
              <a:rPr lang="hu-HU" sz="3200" kern="0"/>
              <a:t> </a:t>
            </a:r>
            <a:r>
              <a:rPr lang="hu-HU" sz="3200" kern="0" err="1"/>
              <a:t>gbs</a:t>
            </a:r>
            <a:r>
              <a:rPr lang="hu-HU" sz="3200" kern="0"/>
              <a:t> </a:t>
            </a:r>
            <a:r>
              <a:rPr lang="hu-HU" sz="3200" kern="0" err="1"/>
              <a:t>operating</a:t>
            </a:r>
            <a:r>
              <a:rPr lang="hu-HU" sz="3200" kern="0"/>
              <a:t> </a:t>
            </a:r>
            <a:r>
              <a:rPr lang="hu-HU" sz="3200" kern="0" err="1"/>
              <a:t>model</a:t>
            </a:r>
            <a:endParaRPr lang="en-US" sz="3200" kern="0"/>
          </a:p>
        </p:txBody>
      </p:sp>
      <p:pic>
        <p:nvPicPr>
          <p:cNvPr id="7" name="Picture 6" descr="A group of people in a meeting&#10;&#10;Description automatically generated">
            <a:extLst>
              <a:ext uri="{FF2B5EF4-FFF2-40B4-BE49-F238E27FC236}">
                <a16:creationId xmlns:a16="http://schemas.microsoft.com/office/drawing/2014/main" id="{9C9C69A3-33C5-9C87-D9BC-F797C84669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070" y="2837013"/>
            <a:ext cx="7110362" cy="3761381"/>
          </a:xfrm>
          <a:prstGeom prst="rect">
            <a:avLst/>
          </a:prstGeom>
        </p:spPr>
      </p:pic>
      <p:pic>
        <p:nvPicPr>
          <p:cNvPr id="11" name="Picture 70">
            <a:extLst>
              <a:ext uri="{FF2B5EF4-FFF2-40B4-BE49-F238E27FC236}">
                <a16:creationId xmlns:a16="http://schemas.microsoft.com/office/drawing/2014/main" id="{8151649E-44C8-09B0-E72F-167EDEF4E91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01"/>
          <a:stretch/>
        </p:blipFill>
        <p:spPr>
          <a:xfrm>
            <a:off x="595795" y="4888220"/>
            <a:ext cx="1228794" cy="1010063"/>
          </a:xfrm>
          <a:prstGeom prst="rect">
            <a:avLst/>
          </a:prstGeom>
        </p:spPr>
      </p:pic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3DA3418-1068-12DC-0141-6B7C3232EBF0}"/>
              </a:ext>
            </a:extLst>
          </p:cNvPr>
          <p:cNvSpPr txBox="1">
            <a:spLocks/>
          </p:cNvSpPr>
          <p:nvPr/>
        </p:nvSpPr>
        <p:spPr>
          <a:xfrm>
            <a:off x="102723" y="5757078"/>
            <a:ext cx="2222009" cy="59133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all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lgroup Black" pitchFamily="2" charset="-18"/>
                <a:ea typeface="+mn-ea"/>
                <a:cs typeface="+mn-cs"/>
              </a:rPr>
              <a:t>PROJECT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all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lgroup Black" pitchFamily="2" charset="-18"/>
                <a:ea typeface="+mn-ea"/>
                <a:cs typeface="+mn-cs"/>
              </a:rPr>
              <a:t>MANAGERS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lgroup Regular" pitchFamily="2" charset="-18"/>
              <a:ea typeface="+mn-ea"/>
              <a:cs typeface="+mn-cs"/>
            </a:endParaRPr>
          </a:p>
        </p:txBody>
      </p:sp>
      <p:pic>
        <p:nvPicPr>
          <p:cNvPr id="13" name="Picture 43">
            <a:extLst>
              <a:ext uri="{FF2B5EF4-FFF2-40B4-BE49-F238E27FC236}">
                <a16:creationId xmlns:a16="http://schemas.microsoft.com/office/drawing/2014/main" id="{C8FCA820-2B70-C389-5C06-6B662ECFBBD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00"/>
          <a:stretch/>
        </p:blipFill>
        <p:spPr>
          <a:xfrm>
            <a:off x="502512" y="2837013"/>
            <a:ext cx="1187981" cy="909990"/>
          </a:xfrm>
          <a:prstGeom prst="rect">
            <a:avLst/>
          </a:prstGeom>
        </p:spPr>
      </p:pic>
      <p:sp>
        <p:nvSpPr>
          <p:cNvPr id="14" name="TextBox 51">
            <a:extLst>
              <a:ext uri="{FF2B5EF4-FFF2-40B4-BE49-F238E27FC236}">
                <a16:creationId xmlns:a16="http://schemas.microsoft.com/office/drawing/2014/main" id="{27DC2C32-FFBF-BC0E-D34B-2BB01A7716EA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-75406" y="3729547"/>
            <a:ext cx="2208289" cy="48288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x-none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9pPr>
          </a:lstStyle>
          <a:p>
            <a:pPr marL="1620" marR="0" lvl="1" indent="0" algn="ctr" defTabSz="913526" rtl="0" eaLnBrk="1" fontAlgn="base" latinLnBrk="0" hangingPunct="1">
              <a:lnSpc>
                <a:spcPct val="100000"/>
              </a:lnSpc>
              <a:spcBef>
                <a:spcPts val="714"/>
              </a:spcBef>
              <a:spcAft>
                <a:spcPct val="0"/>
              </a:spcAft>
              <a:buClr>
                <a:srgbClr val="E0001E"/>
              </a:buClr>
              <a:buSzPct val="125000"/>
              <a:buFont typeface="Arial" charset="0"/>
              <a:buNone/>
              <a:tabLst/>
              <a:defRPr/>
            </a:pPr>
            <a:r>
              <a:rPr kumimoji="0" lang="en-US" sz="1600" b="1" i="0" u="none" strike="noStrike" kern="1200" cap="all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lgroup Black" pitchFamily="2" charset="-18"/>
                <a:ea typeface="+mn-ea"/>
                <a:cs typeface="+mn-cs"/>
              </a:rPr>
              <a:t>Business </a:t>
            </a:r>
            <a:r>
              <a:rPr lang="hu-HU" sz="1600" b="1" cap="all">
                <a:solidFill>
                  <a:srgbClr val="C00000"/>
                </a:solidFill>
                <a:latin typeface="Molgroup Black" pitchFamily="2" charset="-18"/>
              </a:rPr>
              <a:t/>
            </a:r>
            <a:br>
              <a:rPr lang="hu-HU" sz="1600" b="1" cap="all">
                <a:solidFill>
                  <a:srgbClr val="C00000"/>
                </a:solidFill>
                <a:latin typeface="Molgroup Black" pitchFamily="2" charset="-18"/>
              </a:rPr>
            </a:br>
            <a:r>
              <a:rPr kumimoji="0" lang="en-US" sz="1600" b="1" i="0" u="none" strike="noStrike" kern="1200" cap="all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lgroup Black" pitchFamily="2" charset="-18"/>
                <a:ea typeface="+mn-ea"/>
                <a:cs typeface="+mn-cs"/>
              </a:rPr>
              <a:t>analyst</a:t>
            </a:r>
            <a:r>
              <a:rPr kumimoji="0" lang="hu-HU" sz="1600" b="1" i="0" u="none" strike="noStrike" kern="1200" cap="all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lgroup Black" pitchFamily="2" charset="-18"/>
                <a:ea typeface="+mn-ea"/>
                <a:cs typeface="+mn-cs"/>
              </a:rPr>
              <a:t>s</a:t>
            </a:r>
            <a:endParaRPr kumimoji="0" lang="en-US" sz="1600" b="1" i="0" u="none" strike="noStrike" kern="1200" cap="all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lgroup Black" pitchFamily="2" charset="-18"/>
              <a:ea typeface="+mn-ea"/>
              <a:cs typeface="+mn-cs"/>
            </a:endParaRPr>
          </a:p>
        </p:txBody>
      </p:sp>
      <p:pic>
        <p:nvPicPr>
          <p:cNvPr id="15" name="Picture 50">
            <a:extLst>
              <a:ext uri="{FF2B5EF4-FFF2-40B4-BE49-F238E27FC236}">
                <a16:creationId xmlns:a16="http://schemas.microsoft.com/office/drawing/2014/main" id="{FDF03A33-CA5A-F102-7C30-228B3D6F938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01"/>
          <a:stretch/>
        </p:blipFill>
        <p:spPr>
          <a:xfrm>
            <a:off x="2095530" y="1101736"/>
            <a:ext cx="998969" cy="855386"/>
          </a:xfrm>
          <a:prstGeom prst="rect">
            <a:avLst/>
          </a:prstGeom>
        </p:spPr>
      </p:pic>
      <p:sp>
        <p:nvSpPr>
          <p:cNvPr id="16" name="TextBox 57">
            <a:extLst>
              <a:ext uri="{FF2B5EF4-FFF2-40B4-BE49-F238E27FC236}">
                <a16:creationId xmlns:a16="http://schemas.microsoft.com/office/drawing/2014/main" id="{5A1C21A5-73D1-8D90-808A-B6F093EE5478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690493" y="1942632"/>
            <a:ext cx="1809045" cy="428917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hu-HU"/>
            </a:defPPr>
            <a:lvl1pPr lvl="0" indent="0" defTabSz="895350">
              <a:buClr>
                <a:schemeClr val="tx2"/>
              </a:buClr>
              <a:buSzPct val="100000"/>
              <a:defRPr baseline="0"/>
            </a:lvl1pPr>
            <a:lvl2pPr marL="1620" lvl="1" indent="0" algn="ctr" defTabSz="913526" fontAlgn="base">
              <a:spcBef>
                <a:spcPts val="714"/>
              </a:spcBef>
              <a:spcAft>
                <a:spcPct val="0"/>
              </a:spcAft>
              <a:buClr>
                <a:srgbClr val="E0001E"/>
              </a:buClr>
              <a:buSzPct val="125000"/>
              <a:buFont typeface="Arial" charset="0"/>
              <a:buNone/>
              <a:defRPr sz="1600" b="1" cap="all" baseline="0">
                <a:solidFill>
                  <a:schemeClr val="accent2"/>
                </a:solidFill>
                <a:latin typeface="Molgroup Black" pitchFamily="2" charset="-18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baseline="0"/>
            </a:lvl3pPr>
            <a:lvl4pPr marL="614363" lvl="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baseline="0"/>
            </a:lvl4pPr>
            <a:lvl5pPr marL="749808" lvl="4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baseline="0"/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1620" marR="0" lvl="1" indent="0" algn="ctr" defTabSz="913526" rtl="0" eaLnBrk="1" fontAlgn="base" latinLnBrk="0" hangingPunct="1">
              <a:lnSpc>
                <a:spcPct val="100000"/>
              </a:lnSpc>
              <a:spcBef>
                <a:spcPts val="714"/>
              </a:spcBef>
              <a:spcAft>
                <a:spcPct val="0"/>
              </a:spcAft>
              <a:buClr>
                <a:srgbClr val="E0001E"/>
              </a:buClr>
              <a:buSzPct val="125000"/>
              <a:buFont typeface="Arial" charset="0"/>
              <a:buNone/>
              <a:tabLst/>
              <a:defRPr/>
            </a:pPr>
            <a:r>
              <a:rPr kumimoji="0" lang="en-US" sz="1600" b="1" i="0" u="none" strike="noStrike" kern="1200" cap="all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lgroup Black" pitchFamily="2" charset="-18"/>
                <a:ea typeface="+mn-ea"/>
                <a:cs typeface="+mn-cs"/>
              </a:rPr>
              <a:t>End user services</a:t>
            </a:r>
          </a:p>
        </p:txBody>
      </p:sp>
      <p:pic>
        <p:nvPicPr>
          <p:cNvPr id="17" name="Picture 42">
            <a:extLst>
              <a:ext uri="{FF2B5EF4-FFF2-40B4-BE49-F238E27FC236}">
                <a16:creationId xmlns:a16="http://schemas.microsoft.com/office/drawing/2014/main" id="{7E8700F9-0511-DD03-8810-D5E20E6BF49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21"/>
          <a:stretch/>
        </p:blipFill>
        <p:spPr>
          <a:xfrm>
            <a:off x="4985499" y="1413493"/>
            <a:ext cx="998837" cy="793859"/>
          </a:xfrm>
          <a:prstGeom prst="rect">
            <a:avLst/>
          </a:prstGeom>
        </p:spPr>
      </p:pic>
      <p:sp>
        <p:nvSpPr>
          <p:cNvPr id="18" name="TextBox 45">
            <a:extLst>
              <a:ext uri="{FF2B5EF4-FFF2-40B4-BE49-F238E27FC236}">
                <a16:creationId xmlns:a16="http://schemas.microsoft.com/office/drawing/2014/main" id="{89546022-D6A5-6321-40EF-33BC5A8BFB91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76806" y="2323371"/>
            <a:ext cx="2016224" cy="428917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hu-HU"/>
            </a:defPPr>
            <a:lvl1pPr lvl="0" indent="0" defTabSz="895350">
              <a:buClr>
                <a:schemeClr val="tx2"/>
              </a:buClr>
              <a:buSzPct val="100000"/>
              <a:defRPr baseline="0"/>
            </a:lvl1pPr>
            <a:lvl2pPr marL="1620" lvl="1" indent="0" algn="ctr" defTabSz="913526" fontAlgn="base">
              <a:spcBef>
                <a:spcPts val="714"/>
              </a:spcBef>
              <a:spcAft>
                <a:spcPct val="0"/>
              </a:spcAft>
              <a:buClr>
                <a:srgbClr val="E0001E"/>
              </a:buClr>
              <a:buSzPct val="125000"/>
              <a:buFont typeface="Arial" charset="0"/>
              <a:buNone/>
              <a:defRPr sz="1600" b="1" baseline="0">
                <a:solidFill>
                  <a:schemeClr val="accent4"/>
                </a:solidFill>
                <a:latin typeface="Arial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baseline="0"/>
            </a:lvl3pPr>
            <a:lvl4pPr marL="614363" lvl="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baseline="0"/>
            </a:lvl4pPr>
            <a:lvl5pPr marL="749808" lvl="4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baseline="0"/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1620" marR="0" lvl="1" indent="0" algn="ctr" defTabSz="913526" rtl="0" eaLnBrk="1" fontAlgn="base" latinLnBrk="0" hangingPunct="1">
              <a:lnSpc>
                <a:spcPct val="100000"/>
              </a:lnSpc>
              <a:spcBef>
                <a:spcPts val="714"/>
              </a:spcBef>
              <a:spcAft>
                <a:spcPct val="0"/>
              </a:spcAft>
              <a:buClr>
                <a:srgbClr val="E0001E"/>
              </a:buClr>
              <a:buSzPct val="125000"/>
              <a:buFont typeface="Arial" charset="0"/>
              <a:buNone/>
              <a:tabLst/>
              <a:defRPr/>
            </a:pPr>
            <a:r>
              <a:rPr kumimoji="0" lang="en-US" sz="1600" b="1" i="0" u="none" strike="noStrike" kern="1200" cap="all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lgroup Black" pitchFamily="2" charset="-18"/>
                <a:ea typeface="+mn-ea"/>
                <a:cs typeface="+mn-cs"/>
              </a:rPr>
              <a:t>Service management</a:t>
            </a:r>
          </a:p>
        </p:txBody>
      </p:sp>
      <p:pic>
        <p:nvPicPr>
          <p:cNvPr id="19" name="Picture 60">
            <a:extLst>
              <a:ext uri="{FF2B5EF4-FFF2-40B4-BE49-F238E27FC236}">
                <a16:creationId xmlns:a16="http://schemas.microsoft.com/office/drawing/2014/main" id="{74153231-514C-3968-18E5-66A52F0BAA3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01"/>
          <a:stretch/>
        </p:blipFill>
        <p:spPr>
          <a:xfrm>
            <a:off x="10324637" y="4130603"/>
            <a:ext cx="862894" cy="757617"/>
          </a:xfrm>
          <a:prstGeom prst="rect">
            <a:avLst/>
          </a:prstGeom>
        </p:spPr>
      </p:pic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700C4745-A5D2-0F76-36E6-45011E6308B4}"/>
              </a:ext>
            </a:extLst>
          </p:cNvPr>
          <p:cNvSpPr txBox="1">
            <a:spLocks/>
          </p:cNvSpPr>
          <p:nvPr/>
        </p:nvSpPr>
        <p:spPr>
          <a:xfrm>
            <a:off x="9645080" y="4888220"/>
            <a:ext cx="2222009" cy="59133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all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lgroup Black" pitchFamily="2" charset="-18"/>
                <a:ea typeface="+mn-ea"/>
                <a:cs typeface="+mn-cs"/>
              </a:rPr>
              <a:t>APPLICATION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all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lgroup Black" pitchFamily="2" charset="-18"/>
                <a:ea typeface="+mn-ea"/>
                <a:cs typeface="+mn-cs"/>
              </a:rPr>
              <a:t>OPERATIONS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lgroup Regular" pitchFamily="2" charset="-18"/>
              <a:ea typeface="+mn-ea"/>
              <a:cs typeface="+mn-cs"/>
            </a:endParaRPr>
          </a:p>
        </p:txBody>
      </p:sp>
      <p:pic>
        <p:nvPicPr>
          <p:cNvPr id="21" name="Picture 58">
            <a:extLst>
              <a:ext uri="{FF2B5EF4-FFF2-40B4-BE49-F238E27FC236}">
                <a16:creationId xmlns:a16="http://schemas.microsoft.com/office/drawing/2014/main" id="{48DD8022-C0E2-985C-271D-5995C9218B2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01"/>
          <a:stretch/>
        </p:blipFill>
        <p:spPr>
          <a:xfrm>
            <a:off x="7591424" y="1303130"/>
            <a:ext cx="874617" cy="743420"/>
          </a:xfrm>
          <a:prstGeom prst="rect">
            <a:avLst/>
          </a:prstGeom>
        </p:spPr>
      </p:pic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9D48CF5-84D8-7EA5-97D2-3131112E2F55}"/>
              </a:ext>
            </a:extLst>
          </p:cNvPr>
          <p:cNvSpPr txBox="1">
            <a:spLocks/>
          </p:cNvSpPr>
          <p:nvPr/>
        </p:nvSpPr>
        <p:spPr>
          <a:xfrm>
            <a:off x="6960610" y="2045170"/>
            <a:ext cx="2222009" cy="59133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all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lgroup Black" pitchFamily="2" charset="-18"/>
                <a:ea typeface="+mn-ea"/>
                <a:cs typeface="+mn-cs"/>
              </a:rPr>
              <a:t>INFRASTRUCTURE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all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lgroup Black" pitchFamily="2" charset="-18"/>
                <a:ea typeface="+mn-ea"/>
                <a:cs typeface="+mn-cs"/>
              </a:rPr>
              <a:t>OPERATIONS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lgroup Regular" pitchFamily="2" charset="-18"/>
              <a:ea typeface="+mn-ea"/>
              <a:cs typeface="+mn-cs"/>
            </a:endParaRPr>
          </a:p>
        </p:txBody>
      </p:sp>
      <p:pic>
        <p:nvPicPr>
          <p:cNvPr id="23" name="Picture 56">
            <a:extLst>
              <a:ext uri="{FF2B5EF4-FFF2-40B4-BE49-F238E27FC236}">
                <a16:creationId xmlns:a16="http://schemas.microsoft.com/office/drawing/2014/main" id="{F37D7610-8B37-82F6-EFFB-8CEB03B817F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01"/>
          <a:stretch/>
        </p:blipFill>
        <p:spPr>
          <a:xfrm>
            <a:off x="9994108" y="1783883"/>
            <a:ext cx="874617" cy="755665"/>
          </a:xfrm>
          <a:prstGeom prst="rect">
            <a:avLst/>
          </a:prstGeom>
        </p:spPr>
      </p:pic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470AB767-EDAE-3DBA-3894-9E1844249AD9}"/>
              </a:ext>
            </a:extLst>
          </p:cNvPr>
          <p:cNvSpPr txBox="1">
            <a:spLocks/>
          </p:cNvSpPr>
          <p:nvPr/>
        </p:nvSpPr>
        <p:spPr>
          <a:xfrm>
            <a:off x="9470483" y="2472160"/>
            <a:ext cx="2016224" cy="591334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indent="0" algn="ctr">
              <a:spcBef>
                <a:spcPts val="0"/>
              </a:spcBef>
              <a:buFont typeface="Arial" panose="020B0604020202020204" pitchFamily="34" charset="0"/>
              <a:buNone/>
              <a:defRPr sz="1600" cap="all">
                <a:solidFill>
                  <a:schemeClr val="accent2"/>
                </a:solidFill>
                <a:latin typeface="Molgroup Black" pitchFamily="2" charset="-1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all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lgroup Black" pitchFamily="2" charset="-18"/>
                <a:ea typeface="+mn-ea"/>
                <a:cs typeface="+mn-cs"/>
              </a:rPr>
              <a:t>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all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lgroup Black" pitchFamily="2" charset="-18"/>
                <a:ea typeface="+mn-ea"/>
                <a:cs typeface="+mn-cs"/>
              </a:rPr>
              <a:t>Development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lgroup Black" pitchFamily="2" charset="-1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31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zövegdoboz 10">
            <a:extLst>
              <a:ext uri="{FF2B5EF4-FFF2-40B4-BE49-F238E27FC236}">
                <a16:creationId xmlns:a16="http://schemas.microsoft.com/office/drawing/2014/main" id="{B1553052-5158-4C43-AD2E-0973BAD4A596}"/>
              </a:ext>
            </a:extLst>
          </p:cNvPr>
          <p:cNvSpPr txBox="1"/>
          <p:nvPr/>
        </p:nvSpPr>
        <p:spPr>
          <a:xfrm>
            <a:off x="1752600" y="1253065"/>
            <a:ext cx="8085666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b="1" dirty="0" err="1">
                <a:solidFill>
                  <a:srgbClr val="C00000"/>
                </a:solidFill>
              </a:rPr>
              <a:t>Internship</a:t>
            </a:r>
            <a:r>
              <a:rPr lang="hu-HU" sz="2400" b="1" dirty="0">
                <a:solidFill>
                  <a:srgbClr val="C00000"/>
                </a:solidFill>
              </a:rPr>
              <a:t> </a:t>
            </a:r>
            <a:r>
              <a:rPr lang="hu-HU" sz="2400" b="1" dirty="0" err="1">
                <a:solidFill>
                  <a:srgbClr val="C00000"/>
                </a:solidFill>
              </a:rPr>
              <a:t>options</a:t>
            </a:r>
            <a:r>
              <a:rPr lang="hu-HU" sz="2400" b="1" dirty="0">
                <a:solidFill>
                  <a:srgbClr val="C00000"/>
                </a:solidFill>
              </a:rPr>
              <a:t> in MOL IT&amp;D GBS</a:t>
            </a:r>
          </a:p>
          <a:p>
            <a:endParaRPr lang="hu-HU" dirty="0"/>
          </a:p>
          <a:p>
            <a:r>
              <a:rPr lang="en-US" sz="2000" dirty="0"/>
              <a:t>3 interns</a:t>
            </a:r>
            <a:r>
              <a:rPr lang="hu-HU" sz="2000" dirty="0"/>
              <a:t> in </a:t>
            </a:r>
            <a:r>
              <a:rPr lang="hu-HU" sz="2000" dirty="0" err="1"/>
              <a:t>every</a:t>
            </a:r>
            <a:r>
              <a:rPr lang="hu-HU" sz="2000" dirty="0"/>
              <a:t> </a:t>
            </a:r>
            <a:r>
              <a:rPr lang="hu-HU" sz="2000" dirty="0" err="1"/>
              <a:t>year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On the internship:</a:t>
            </a:r>
          </a:p>
          <a:p>
            <a:pPr marL="800100" lvl="1" indent="-342900">
              <a:buFontTx/>
              <a:buChar char="-"/>
            </a:pPr>
            <a:r>
              <a:rPr lang="en-US" sz="2000" dirty="0"/>
              <a:t>Opportunity to get familiar with the whole company</a:t>
            </a:r>
          </a:p>
          <a:p>
            <a:pPr marL="800100" lvl="1" indent="-342900">
              <a:buFontTx/>
              <a:buChar char="-"/>
            </a:pPr>
            <a:r>
              <a:rPr lang="en-US" sz="2000" dirty="0"/>
              <a:t>Students can test drive the devices used by an enterprise level firm</a:t>
            </a:r>
            <a:endParaRPr lang="hu-HU" sz="2000" dirty="0"/>
          </a:p>
          <a:p>
            <a:pPr marL="800100" lvl="1" indent="-342900">
              <a:buFontTx/>
              <a:buChar char="-"/>
            </a:pPr>
            <a:r>
              <a:rPr lang="en-US" sz="2000" dirty="0"/>
              <a:t>Attended in the regular daily processes in specific area</a:t>
            </a:r>
            <a:endParaRPr lang="hu-HU" sz="2000" dirty="0"/>
          </a:p>
          <a:p>
            <a:pPr marL="800100" lvl="1" indent="-342900">
              <a:buFontTx/>
              <a:buChar char="-"/>
            </a:pPr>
            <a:endParaRPr lang="en-US" sz="2000" dirty="0"/>
          </a:p>
          <a:p>
            <a:r>
              <a:rPr lang="en-US" sz="2000" dirty="0"/>
              <a:t>Place of the internship: Budapest (XI. district)</a:t>
            </a:r>
            <a:r>
              <a:rPr lang="hu-HU" sz="2000" dirty="0"/>
              <a:t> MOL Campus</a:t>
            </a:r>
          </a:p>
          <a:p>
            <a:endParaRPr lang="en-US" sz="2000" dirty="0"/>
          </a:p>
          <a:p>
            <a:r>
              <a:rPr lang="en-US" sz="2000" dirty="0"/>
              <a:t>Required language skills: Hungarian, English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499121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zövegdoboz 10">
            <a:extLst>
              <a:ext uri="{FF2B5EF4-FFF2-40B4-BE49-F238E27FC236}">
                <a16:creationId xmlns:a16="http://schemas.microsoft.com/office/drawing/2014/main" id="{B1553052-5158-4C43-AD2E-0973BAD4A596}"/>
              </a:ext>
            </a:extLst>
          </p:cNvPr>
          <p:cNvSpPr txBox="1"/>
          <p:nvPr/>
        </p:nvSpPr>
        <p:spPr>
          <a:xfrm>
            <a:off x="1752600" y="1253065"/>
            <a:ext cx="8085666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b="1" dirty="0" err="1">
                <a:solidFill>
                  <a:srgbClr val="C00000"/>
                </a:solidFill>
              </a:rPr>
              <a:t>Cooperative</a:t>
            </a:r>
            <a:r>
              <a:rPr lang="hu-HU" sz="2400" b="1" dirty="0">
                <a:solidFill>
                  <a:srgbClr val="C00000"/>
                </a:solidFill>
              </a:rPr>
              <a:t> </a:t>
            </a:r>
            <a:r>
              <a:rPr lang="hu-HU" sz="2400" b="1" dirty="0" err="1">
                <a:solidFill>
                  <a:srgbClr val="C00000"/>
                </a:solidFill>
              </a:rPr>
              <a:t>Training</a:t>
            </a:r>
            <a:r>
              <a:rPr lang="hu-HU" sz="2400" b="1" dirty="0">
                <a:solidFill>
                  <a:srgbClr val="C00000"/>
                </a:solidFill>
              </a:rPr>
              <a:t> in MOL IT&amp;D GBS</a:t>
            </a:r>
          </a:p>
          <a:p>
            <a:endParaRPr lang="hu-HU" dirty="0"/>
          </a:p>
          <a:p>
            <a:r>
              <a:rPr lang="en-US" sz="2000" dirty="0"/>
              <a:t>3 interns</a:t>
            </a:r>
            <a:r>
              <a:rPr lang="hu-HU" sz="2000" dirty="0"/>
              <a:t> in </a:t>
            </a:r>
            <a:r>
              <a:rPr lang="hu-HU" sz="2000" dirty="0" err="1"/>
              <a:t>every</a:t>
            </a:r>
            <a:r>
              <a:rPr lang="hu-HU" sz="2000" dirty="0"/>
              <a:t> </a:t>
            </a:r>
            <a:r>
              <a:rPr lang="hu-HU" sz="2000" dirty="0" err="1"/>
              <a:t>year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On the </a:t>
            </a:r>
            <a:r>
              <a:rPr lang="hu-HU" sz="2000" dirty="0" err="1"/>
              <a:t>training</a:t>
            </a:r>
            <a:r>
              <a:rPr lang="en-US" sz="2000" dirty="0"/>
              <a:t>:</a:t>
            </a:r>
          </a:p>
          <a:p>
            <a:pPr marL="800100" lvl="1" indent="-342900">
              <a:buFontTx/>
              <a:buChar char="-"/>
            </a:pPr>
            <a:r>
              <a:rPr lang="en-US" sz="2000" dirty="0"/>
              <a:t>Opportunity to get familiar with the whole company</a:t>
            </a:r>
          </a:p>
          <a:p>
            <a:pPr marL="800100" lvl="1" indent="-342900">
              <a:buFontTx/>
              <a:buChar char="-"/>
            </a:pPr>
            <a:r>
              <a:rPr lang="en-US" sz="2000" dirty="0"/>
              <a:t>Students can test drive the devices used by an enterprise level firm</a:t>
            </a:r>
            <a:endParaRPr lang="hu-HU" sz="2000" dirty="0"/>
          </a:p>
          <a:p>
            <a:pPr marL="800100" lvl="1" indent="-342900">
              <a:buFontTx/>
              <a:buChar char="-"/>
            </a:pPr>
            <a:r>
              <a:rPr lang="en-US" sz="2000" dirty="0"/>
              <a:t>Attended in the regular daily processes in specific area</a:t>
            </a:r>
            <a:endParaRPr lang="hu-HU" sz="2000" dirty="0"/>
          </a:p>
          <a:p>
            <a:pPr marL="800100" lvl="1" indent="-342900">
              <a:buFontTx/>
              <a:buChar char="-"/>
            </a:pPr>
            <a:r>
              <a:rPr lang="hu-HU" sz="2000" dirty="0"/>
              <a:t>P</a:t>
            </a:r>
            <a:r>
              <a:rPr lang="en-US" sz="2000" dirty="0"/>
              <a:t>reparation for writing a thesis</a:t>
            </a:r>
            <a:endParaRPr lang="hu-HU" sz="2000" dirty="0"/>
          </a:p>
          <a:p>
            <a:pPr marL="800100" lvl="1" indent="-342900">
              <a:buFontTx/>
              <a:buChar char="-"/>
            </a:pPr>
            <a:r>
              <a:rPr lang="hu-HU" sz="2000" dirty="0" err="1"/>
              <a:t>Presentation</a:t>
            </a:r>
            <a:r>
              <a:rPr lang="hu-HU" sz="2000" dirty="0"/>
              <a:t> </a:t>
            </a:r>
            <a:r>
              <a:rPr lang="hu-HU" sz="2000" dirty="0" err="1"/>
              <a:t>excercises</a:t>
            </a:r>
            <a:endParaRPr lang="hu-HU" sz="2000" dirty="0"/>
          </a:p>
          <a:p>
            <a:pPr marL="800100" lvl="1" indent="-342900">
              <a:buFontTx/>
              <a:buChar char="-"/>
            </a:pPr>
            <a:endParaRPr lang="en-US" sz="2000" dirty="0"/>
          </a:p>
          <a:p>
            <a:r>
              <a:rPr lang="en-US" sz="2000" dirty="0"/>
              <a:t>Place of the internship: Budapest (XI. district)</a:t>
            </a:r>
            <a:r>
              <a:rPr lang="hu-HU" sz="2000" dirty="0"/>
              <a:t> MOL Campus</a:t>
            </a:r>
          </a:p>
          <a:p>
            <a:endParaRPr lang="en-US" sz="2000" dirty="0"/>
          </a:p>
          <a:p>
            <a:r>
              <a:rPr lang="en-US" sz="2000" dirty="0"/>
              <a:t>Required language skills: Hungarian, English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461565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>
            <a:extLst>
              <a:ext uri="{FF2B5EF4-FFF2-40B4-BE49-F238E27FC236}">
                <a16:creationId xmlns:a16="http://schemas.microsoft.com/office/drawing/2014/main" id="{B1553052-5158-4C43-AD2E-0973BAD4A59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768415" y="1609958"/>
            <a:ext cx="7927676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Currently </a:t>
            </a:r>
            <a:r>
              <a:rPr lang="en-US" sz="2400" b="1" dirty="0">
                <a:solidFill>
                  <a:srgbClr val="C00000"/>
                </a:solidFill>
              </a:rPr>
              <a:t>available </a:t>
            </a:r>
            <a:r>
              <a:rPr lang="en-US" sz="2400" b="1" dirty="0" smtClean="0">
                <a:solidFill>
                  <a:srgbClr val="C00000"/>
                </a:solidFill>
              </a:rPr>
              <a:t>position </a:t>
            </a:r>
            <a:r>
              <a:rPr lang="en-US" sz="2400" b="1" dirty="0">
                <a:solidFill>
                  <a:srgbClr val="C00000"/>
                </a:solidFill>
              </a:rPr>
              <a:t>for students of the John von Neumann Faculty of </a:t>
            </a:r>
            <a:r>
              <a:rPr lang="en-US" sz="2400" b="1" dirty="0" smtClean="0">
                <a:solidFill>
                  <a:srgbClr val="C00000"/>
                </a:solidFill>
              </a:rPr>
              <a:t>Informatics</a:t>
            </a:r>
            <a:endParaRPr lang="hu-HU" sz="2400" b="1" dirty="0" smtClean="0">
              <a:solidFill>
                <a:srgbClr val="C00000"/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hu-HU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000" dirty="0"/>
              <a:t>Enterprise Relational Database Operation in HA environment (</a:t>
            </a:r>
            <a:r>
              <a:rPr lang="en-US" sz="2000" dirty="0" err="1"/>
              <a:t>Insigths</a:t>
            </a:r>
            <a:r>
              <a:rPr lang="en-US" sz="2000" dirty="0"/>
              <a:t> of a real enterprise database operation) Participating in establishment the HA environment for the enterprise Oracle database management system using Oracle </a:t>
            </a:r>
            <a:r>
              <a:rPr lang="en-US" sz="2000" dirty="0" err="1"/>
              <a:t>DataGuard</a:t>
            </a:r>
            <a:r>
              <a:rPr lang="en-US" sz="2000" dirty="0"/>
              <a:t>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68497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um 3" hidden="1">
            <a:extLst>
              <a:ext uri="{FF2B5EF4-FFF2-40B4-BE49-F238E27FC236}">
                <a16:creationId xmlns:a16="http://schemas.microsoft.com/office/drawing/2014/main" id="{43FFFF6E-CEAE-4FA5-9DBF-60CD482089C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think-cell Slide" r:id="rId6" imgW="421" imgH="420" progId="TCLayout.ActiveDocument.1">
                  <p:embed/>
                </p:oleObj>
              </mc:Choice>
              <mc:Fallback>
                <p:oleObj name="think-cell Slide" r:id="rId6" imgW="421" imgH="420" progId="TCLayout.ActiveDocument.1">
                  <p:embed/>
                  <p:pic>
                    <p:nvPicPr>
                      <p:cNvPr id="4" name="Objektum 3" hidden="1">
                        <a:extLst>
                          <a:ext uri="{FF2B5EF4-FFF2-40B4-BE49-F238E27FC236}">
                            <a16:creationId xmlns:a16="http://schemas.microsoft.com/office/drawing/2014/main" id="{43FFFF6E-CEAE-4FA5-9DBF-60CD482089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églalap 2" hidden="1">
            <a:extLst>
              <a:ext uri="{FF2B5EF4-FFF2-40B4-BE49-F238E27FC236}">
                <a16:creationId xmlns:a16="http://schemas.microsoft.com/office/drawing/2014/main" id="{426CCB92-FEE7-4E74-8AD4-0CFC0548886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Arial" panose="020B0604020202020204" pitchFamily="34" charset="0"/>
              <a:sym typeface="Calibri Light" panose="020F0302020204030204" pitchFamily="34" charset="0"/>
            </a:endParaRPr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2F01A875-5232-4AB8-B213-6719B65E8C53}"/>
              </a:ext>
            </a:extLst>
          </p:cNvPr>
          <p:cNvSpPr txBox="1"/>
          <p:nvPr/>
        </p:nvSpPr>
        <p:spPr>
          <a:xfrm>
            <a:off x="3836548" y="2793158"/>
            <a:ext cx="47381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59B2A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1230117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.6"/>
  <p:tag name="2LEVEL" val="0.3"/>
  <p:tag name="3LEVEL" val="0.15"/>
  <p:tag name="4LEVEL" val="0.07"/>
  <p:tag name="5LEVEL" val="0.0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.6"/>
  <p:tag name="2LEVEL" val="0.3"/>
  <p:tag name="3LEVEL" val="0.15"/>
  <p:tag name="4LEVEL" val="0.07"/>
  <p:tag name="5LEVEL" val="0.0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.6"/>
  <p:tag name="2LEVEL" val="0.3"/>
  <p:tag name="3LEVEL" val="0.15"/>
  <p:tag name="4LEVEL" val="0.07"/>
  <p:tag name="5LEVEL" val="0.0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vJoQ5BgwhC3DBk.D36hD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-téma">
  <a:themeElements>
    <a:clrScheme name="GBS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7BBA5"/>
      </a:accent1>
      <a:accent2>
        <a:srgbClr val="2C5CA7"/>
      </a:accent2>
      <a:accent3>
        <a:srgbClr val="BFBFBF"/>
      </a:accent3>
      <a:accent4>
        <a:srgbClr val="7F7F7F"/>
      </a:accent4>
      <a:accent5>
        <a:srgbClr val="3F3F3F"/>
      </a:accent5>
      <a:accent6>
        <a:srgbClr val="0000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385</Words>
  <Application>Microsoft Office PowerPoint</Application>
  <PresentationFormat>Szélesvásznú</PresentationFormat>
  <Paragraphs>108</Paragraphs>
  <Slides>9</Slides>
  <Notes>3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11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22" baseType="lpstr">
      <vt:lpstr>Arial</vt:lpstr>
      <vt:lpstr>Calibri</vt:lpstr>
      <vt:lpstr>Calibri Light</vt:lpstr>
      <vt:lpstr>Lato Light</vt:lpstr>
      <vt:lpstr>League Spartan</vt:lpstr>
      <vt:lpstr>Molgroup Black</vt:lpstr>
      <vt:lpstr>Molgroup Light</vt:lpstr>
      <vt:lpstr>Molgroup Regular</vt:lpstr>
      <vt:lpstr>Noto Sans ExtraLight</vt:lpstr>
      <vt:lpstr>Poppins</vt:lpstr>
      <vt:lpstr>Wingdings</vt:lpstr>
      <vt:lpstr>1_Office-téma</vt:lpstr>
      <vt:lpstr>think-cell Slide</vt:lpstr>
      <vt:lpstr>MOL IT&amp;Digital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MOL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 IT&amp;Digital</dc:title>
  <dc:creator>Kovács Viktor Zoltán (MOL IT&amp;Digital GBS HU Kft)</dc:creator>
  <cp:lastModifiedBy>Sarlós Tímea</cp:lastModifiedBy>
  <cp:revision>4</cp:revision>
  <dcterms:created xsi:type="dcterms:W3CDTF">2023-02-20T12:00:35Z</dcterms:created>
  <dcterms:modified xsi:type="dcterms:W3CDTF">2025-06-13T11:35:41Z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177b0e0-5a09-469f-b814-50e13e6ca4f4_Enabled">
    <vt:lpwstr>true</vt:lpwstr>
  </property>
  <property fmtid="{D5CDD505-2E9C-101B-9397-08002B2CF9AE}" pid="3" name="MSIP_Label_a177b0e0-5a09-469f-b814-50e13e6ca4f4_SetDate">
    <vt:lpwstr>2025-06-13T08:28:49Z</vt:lpwstr>
  </property>
  <property fmtid="{D5CDD505-2E9C-101B-9397-08002B2CF9AE}" pid="4" name="MSIP_Label_a177b0e0-5a09-469f-b814-50e13e6ca4f4_Method">
    <vt:lpwstr>Privileged</vt:lpwstr>
  </property>
  <property fmtid="{D5CDD505-2E9C-101B-9397-08002B2CF9AE}" pid="5" name="MSIP_Label_a177b0e0-5a09-469f-b814-50e13e6ca4f4_Name">
    <vt:lpwstr>C1 - PUBLIC - General</vt:lpwstr>
  </property>
  <property fmtid="{D5CDD505-2E9C-101B-9397-08002B2CF9AE}" pid="6" name="MSIP_Label_a177b0e0-5a09-469f-b814-50e13e6ca4f4_SiteId">
    <vt:lpwstr>bb1717f5-9818-4fe9-a447-47ec90131452</vt:lpwstr>
  </property>
  <property fmtid="{D5CDD505-2E9C-101B-9397-08002B2CF9AE}" pid="7" name="MSIP_Label_a177b0e0-5a09-469f-b814-50e13e6ca4f4_ActionId">
    <vt:lpwstr>7294262f-3bc0-4de0-ae7b-a82e445ab411</vt:lpwstr>
  </property>
  <property fmtid="{D5CDD505-2E9C-101B-9397-08002B2CF9AE}" pid="8" name="MSIP_Label_a177b0e0-5a09-469f-b814-50e13e6ca4f4_ContentBits">
    <vt:lpwstr>3</vt:lpwstr>
  </property>
  <property fmtid="{D5CDD505-2E9C-101B-9397-08002B2CF9AE}" pid="9" name="ClassificationContentMarkingFooterLocations">
    <vt:lpwstr>1_Office-téma:11</vt:lpwstr>
  </property>
  <property fmtid="{D5CDD505-2E9C-101B-9397-08002B2CF9AE}" pid="10" name="ClassificationContentMarkingFooterText">
    <vt:lpwstr>C1 - PUBLIC</vt:lpwstr>
  </property>
  <property fmtid="{D5CDD505-2E9C-101B-9397-08002B2CF9AE}" pid="11" name="ClassificationContentMarkingHeaderLocations">
    <vt:lpwstr>1_Office-téma:10</vt:lpwstr>
  </property>
  <property fmtid="{D5CDD505-2E9C-101B-9397-08002B2CF9AE}" pid="12" name="ClassificationContentMarkingHeaderText">
    <vt:lpwstr>C1 - PUBLIC</vt:lpwstr>
  </property>
</Properties>
</file>