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832" r:id="rId5"/>
    <p:sldMasterId id="2147483912" r:id="rId6"/>
  </p:sldMasterIdLst>
  <p:notesMasterIdLst>
    <p:notesMasterId r:id="rId10"/>
  </p:notesMasterIdLst>
  <p:handoutMasterIdLst>
    <p:handoutMasterId r:id="rId11"/>
  </p:handoutMasterIdLst>
  <p:sldIdLst>
    <p:sldId id="258" r:id="rId7"/>
    <p:sldId id="256" r:id="rId8"/>
    <p:sldId id="25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294D"/>
    <a:srgbClr val="FCAF17"/>
    <a:srgbClr val="9AD1F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70" autoAdjust="0"/>
    <p:restoredTop sz="94660"/>
  </p:normalViewPr>
  <p:slideViewPr>
    <p:cSldViewPr snapToGrid="0">
      <p:cViewPr varScale="1">
        <p:scale>
          <a:sx n="77" d="100"/>
          <a:sy n="77" d="100"/>
        </p:scale>
        <p:origin x="1155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Póser Valéria" userId="867c76e4-7373-4989-a3a8-7baf708b95e6" providerId="ADAL" clId="{6A7F9666-E966-4D99-90B2-04DA2BFB203A}"/>
    <pc:docChg chg="modMainMaster">
      <pc:chgData name="Dr. Póser Valéria" userId="867c76e4-7373-4989-a3a8-7baf708b95e6" providerId="ADAL" clId="{6A7F9666-E966-4D99-90B2-04DA2BFB203A}" dt="2025-11-05T11:58:46.120" v="21" actId="20577"/>
      <pc:docMkLst>
        <pc:docMk/>
      </pc:docMkLst>
      <pc:sldMasterChg chg="modSldLayout">
        <pc:chgData name="Dr. Póser Valéria" userId="867c76e4-7373-4989-a3a8-7baf708b95e6" providerId="ADAL" clId="{6A7F9666-E966-4D99-90B2-04DA2BFB203A}" dt="2025-11-05T11:58:46.120" v="21" actId="20577"/>
        <pc:sldMasterMkLst>
          <pc:docMk/>
          <pc:sldMasterMk cId="2532481365" sldId="2147483912"/>
        </pc:sldMasterMkLst>
        <pc:sldLayoutChg chg="modSp mod">
          <pc:chgData name="Dr. Póser Valéria" userId="867c76e4-7373-4989-a3a8-7baf708b95e6" providerId="ADAL" clId="{6A7F9666-E966-4D99-90B2-04DA2BFB203A}" dt="2025-11-05T11:58:46.120" v="21" actId="20577"/>
          <pc:sldLayoutMkLst>
            <pc:docMk/>
            <pc:sldMasterMk cId="2532481365" sldId="2147483912"/>
            <pc:sldLayoutMk cId="913352450" sldId="2147483913"/>
          </pc:sldLayoutMkLst>
          <pc:spChg chg="mod">
            <ac:chgData name="Dr. Póser Valéria" userId="867c76e4-7373-4989-a3a8-7baf708b95e6" providerId="ADAL" clId="{6A7F9666-E966-4D99-90B2-04DA2BFB203A}" dt="2025-11-05T11:58:46.120" v="21" actId="20577"/>
            <ac:spMkLst>
              <pc:docMk/>
              <pc:sldMasterMk cId="2532481365" sldId="2147483912"/>
              <pc:sldLayoutMk cId="913352450" sldId="2147483913"/>
              <ac:spMk id="2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6FD15-60BD-448E-93F3-E9C0354025CB}" type="datetimeFigureOut">
              <a:rPr lang="hu-HU" smtClean="0"/>
              <a:t>2025. 11. 05.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A67F-A7A0-4250-B5C2-9F4A9845DC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823506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779A9-2F62-41F1-8D39-20DA253901A2}" type="datetimeFigureOut">
              <a:rPr lang="hu-HU" smtClean="0"/>
              <a:t>2025. 11. 05.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21E38-7EB9-41BA-9711-131DF6B1D9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458820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6520" y="840261"/>
            <a:ext cx="8777574" cy="2347781"/>
          </a:xfrm>
          <a:prstGeom prst="rect">
            <a:avLst/>
          </a:prstGeom>
        </p:spPr>
        <p:txBody>
          <a:bodyPr anchor="b"/>
          <a:lstStyle>
            <a:lvl1pPr algn="ctr">
              <a:defRPr sz="3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Szakdolgozat/Diplomamunka címe magyarul</a:t>
            </a:r>
            <a:endParaRPr lang="en-US" dirty="0"/>
          </a:p>
        </p:txBody>
      </p:sp>
      <p:sp>
        <p:nvSpPr>
          <p:cNvPr id="9" name="Szöveg helye 5"/>
          <p:cNvSpPr>
            <a:spLocks noGrp="1"/>
          </p:cNvSpPr>
          <p:nvPr>
            <p:ph type="body" sz="quarter" idx="13" hasCustomPrompt="1"/>
          </p:nvPr>
        </p:nvSpPr>
        <p:spPr>
          <a:xfrm>
            <a:off x="156519" y="3703170"/>
            <a:ext cx="8777575" cy="97866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buFontTx/>
              <a:buNone/>
              <a:defRPr sz="24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hu-HU" dirty="0"/>
              <a:t>Specializáció megnevezése</a:t>
            </a:r>
            <a:br>
              <a:rPr lang="hu-HU" dirty="0"/>
            </a:br>
            <a:r>
              <a:rPr lang="hu-HU" dirty="0"/>
              <a:t>Gipsz Jakab – N3PK0D</a:t>
            </a:r>
          </a:p>
        </p:txBody>
      </p:sp>
      <p:sp>
        <p:nvSpPr>
          <p:cNvPr id="10" name="Szöveg helye 5"/>
          <p:cNvSpPr>
            <a:spLocks noGrp="1"/>
          </p:cNvSpPr>
          <p:nvPr>
            <p:ph type="body" sz="quarter" idx="14" hasCustomPrompt="1"/>
          </p:nvPr>
        </p:nvSpPr>
        <p:spPr>
          <a:xfrm>
            <a:off x="156518" y="5193678"/>
            <a:ext cx="4333104" cy="84905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hu-HU" dirty="0"/>
              <a:t>Témavezető</a:t>
            </a:r>
            <a:br>
              <a:rPr lang="hu-HU" dirty="0"/>
            </a:br>
            <a:r>
              <a:rPr lang="hu-HU" dirty="0"/>
              <a:t>Prof. Dr. Vezetéknév Keresztnév</a:t>
            </a:r>
          </a:p>
          <a:p>
            <a:pPr lvl="0"/>
            <a:endParaRPr lang="hu-HU" dirty="0"/>
          </a:p>
        </p:txBody>
      </p:sp>
      <p:sp>
        <p:nvSpPr>
          <p:cNvPr id="14" name="Szöveg helye 5"/>
          <p:cNvSpPr>
            <a:spLocks noGrp="1"/>
          </p:cNvSpPr>
          <p:nvPr>
            <p:ph type="body" sz="quarter" idx="15" hasCustomPrompt="1"/>
          </p:nvPr>
        </p:nvSpPr>
        <p:spPr>
          <a:xfrm>
            <a:off x="4600989" y="5193678"/>
            <a:ext cx="4333104" cy="84905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hu-HU"/>
              <a:t>Külső konzulens </a:t>
            </a:r>
            <a:br>
              <a:rPr lang="hu-HU" dirty="0"/>
            </a:br>
            <a:r>
              <a:rPr lang="hu-HU" dirty="0"/>
              <a:t>Dr. habil. Vezetéknév Keresztnév</a:t>
            </a:r>
          </a:p>
          <a:p>
            <a:pPr lvl="0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1984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56518" y="1630663"/>
            <a:ext cx="8777575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365766128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56519" y="3395878"/>
            <a:ext cx="8777575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8" y="1668657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2129902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296376" y="1668657"/>
            <a:ext cx="4497860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3650875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296376" y="1668657"/>
            <a:ext cx="4497860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2002793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>
                <a:solidFill>
                  <a:srgbClr val="1D294D"/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>
                <a:solidFill>
                  <a:srgbClr val="1D294D"/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296376" y="1668657"/>
            <a:ext cx="4497860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2376985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8" y="1668657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296375" y="3395878"/>
            <a:ext cx="4497860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830653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lvl="0"/>
            <a:endParaRPr lang="hu-HU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434962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8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6518" y="1726557"/>
            <a:ext cx="8777575" cy="4481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1636228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9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6518" y="1726557"/>
            <a:ext cx="8777575" cy="44813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3872307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2756596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1D294D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673413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FCAF17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90464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9AD1F0"/>
          </a:solidFill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3286769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1D294D"/>
          </a:solidFill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1244491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_összehasonlítá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FCAF17"/>
          </a:solidFill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789197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9AD1F0"/>
          </a:solidFill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40770444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8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6520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592432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592432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1983398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9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6520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592432" y="1862398"/>
            <a:ext cx="4341663" cy="823912"/>
          </a:xfrm>
          <a:prstGeom prst="rect">
            <a:avLst/>
          </a:prstGeom>
          <a:solidFill>
            <a:srgbClr val="1D294D"/>
          </a:solidFill>
        </p:spPr>
        <p:txBody>
          <a:bodyPr anchor="b"/>
          <a:lstStyle>
            <a:lvl1pPr marL="0" indent="0">
              <a:buNone/>
              <a:defRPr sz="2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592432" y="2726723"/>
            <a:ext cx="4341663" cy="3339371"/>
          </a:xfrm>
          <a:prstGeom prst="rect">
            <a:avLst/>
          </a:prstGeom>
          <a:solidFill>
            <a:srgbClr val="1D294D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24323437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6520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592432" y="1862398"/>
            <a:ext cx="4341663" cy="823912"/>
          </a:xfrm>
          <a:prstGeom prst="rect">
            <a:avLst/>
          </a:prstGeom>
          <a:solidFill>
            <a:srgbClr val="FCAF17"/>
          </a:solidFill>
        </p:spPr>
        <p:txBody>
          <a:bodyPr anchor="b"/>
          <a:lstStyle>
            <a:lvl1pPr marL="0" indent="0">
              <a:buNone/>
              <a:defRPr sz="2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592432" y="2726723"/>
            <a:ext cx="4341663" cy="3339371"/>
          </a:xfrm>
          <a:prstGeom prst="rect">
            <a:avLst/>
          </a:prstGeom>
          <a:solidFill>
            <a:srgbClr val="FCAF17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2233599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_összehasonlítá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6520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592432" y="1862398"/>
            <a:ext cx="4341663" cy="823912"/>
          </a:xfrm>
          <a:prstGeom prst="rect">
            <a:avLst/>
          </a:prstGeom>
          <a:solidFill>
            <a:srgbClr val="9AD1F0"/>
          </a:solidFill>
        </p:spPr>
        <p:txBody>
          <a:bodyPr anchor="b"/>
          <a:lstStyle>
            <a:lvl1pPr marL="0" indent="0">
              <a:buNone/>
              <a:defRPr sz="2200" b="1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592432" y="2726723"/>
            <a:ext cx="4341663" cy="3339371"/>
          </a:xfrm>
          <a:prstGeom prst="rect">
            <a:avLst/>
          </a:prstGeom>
          <a:solidFill>
            <a:srgbClr val="9AD1F0"/>
          </a:solidFill>
        </p:spPr>
        <p:txBody>
          <a:bodyPr/>
          <a:lstStyle>
            <a:lvl1pPr marL="0" indent="0">
              <a:buNone/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1510675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8833" y="1713470"/>
            <a:ext cx="5095262" cy="453446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8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1713470"/>
            <a:ext cx="3422500" cy="4534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6507388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8833" y="1713470"/>
            <a:ext cx="5095262" cy="4534466"/>
          </a:xfrm>
          <a:prstGeom prst="rect">
            <a:avLst/>
          </a:prstGeom>
          <a:solidFill>
            <a:srgbClr val="1D294D"/>
          </a:solidFill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1713470"/>
            <a:ext cx="3422500" cy="4534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30277451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8833" y="1713470"/>
            <a:ext cx="5095262" cy="4534466"/>
          </a:xfrm>
          <a:prstGeom prst="rect">
            <a:avLst/>
          </a:prstGeom>
          <a:solidFill>
            <a:srgbClr val="FCAF17"/>
          </a:solidFill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1713470"/>
            <a:ext cx="3422500" cy="4534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26325968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8833" y="1713470"/>
            <a:ext cx="5095262" cy="4534466"/>
          </a:xfrm>
          <a:prstGeom prst="rect">
            <a:avLst/>
          </a:prstGeom>
          <a:solidFill>
            <a:srgbClr val="9AD1F0"/>
          </a:solidFill>
        </p:spPr>
        <p:txBody>
          <a:bodyPr/>
          <a:lstStyle>
            <a:lvl1pPr>
              <a:defRPr sz="3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8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1713470"/>
            <a:ext cx="3422500" cy="4534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40167505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56518" y="1660654"/>
            <a:ext cx="8777575" cy="461319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29584535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56519" y="696827"/>
            <a:ext cx="8777575" cy="579604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2342730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64757" y="827478"/>
            <a:ext cx="8769337" cy="2730836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164757" y="3566984"/>
            <a:ext cx="8769337" cy="2730836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2055412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32116" y="691978"/>
            <a:ext cx="4401978" cy="58008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130138" y="691977"/>
            <a:ext cx="4401978" cy="58008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14339703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32116" y="840261"/>
            <a:ext cx="4401978" cy="37743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 hasCustomPrompt="1"/>
          </p:nvPr>
        </p:nvSpPr>
        <p:spPr>
          <a:xfrm>
            <a:off x="156519" y="840261"/>
            <a:ext cx="4375597" cy="37743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8564128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56434" y="840261"/>
            <a:ext cx="4377659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154457" y="3525797"/>
            <a:ext cx="4401977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8775" y="840261"/>
            <a:ext cx="4377659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4580752" y="3525797"/>
            <a:ext cx="4377659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38686073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tartal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426941" y="2061455"/>
            <a:ext cx="5507153" cy="381158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2061455"/>
            <a:ext cx="3250726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7748793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artal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601730" y="1716492"/>
            <a:ext cx="3332364" cy="450151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8" y="1716492"/>
            <a:ext cx="5445211" cy="45015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37028417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tartal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32116" y="840261"/>
            <a:ext cx="4401978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840263"/>
            <a:ext cx="4375598" cy="2685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4532116" y="3542270"/>
            <a:ext cx="4401978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4" hasCustomPrompt="1"/>
          </p:nvPr>
        </p:nvSpPr>
        <p:spPr>
          <a:xfrm>
            <a:off x="156520" y="3542270"/>
            <a:ext cx="4375596" cy="2685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38484217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artal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3B22455-15EF-9F4A-8944-649986A0615D}"/>
              </a:ext>
            </a:extLst>
          </p:cNvPr>
          <p:cNvSpPr txBox="1">
            <a:spLocks/>
          </p:cNvSpPr>
          <p:nvPr userDrawn="1"/>
        </p:nvSpPr>
        <p:spPr>
          <a:xfrm>
            <a:off x="4556434" y="3533910"/>
            <a:ext cx="4377659" cy="26857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Első szint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Második szint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Harmadik szint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56434" y="840261"/>
            <a:ext cx="4377659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154457" y="3525797"/>
            <a:ext cx="4401977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3B22455-15EF-9F4A-8944-649986A0615D}"/>
              </a:ext>
            </a:extLst>
          </p:cNvPr>
          <p:cNvSpPr txBox="1">
            <a:spLocks/>
          </p:cNvSpPr>
          <p:nvPr userDrawn="1"/>
        </p:nvSpPr>
        <p:spPr>
          <a:xfrm>
            <a:off x="154457" y="836016"/>
            <a:ext cx="4377659" cy="26857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Első szint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Második szint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Harmadik szint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28160221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felsorolás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artalom helye 2"/>
          <p:cNvSpPr>
            <a:spLocks noGrp="1"/>
          </p:cNvSpPr>
          <p:nvPr>
            <p:ph idx="1" hasCustomPrompt="1"/>
          </p:nvPr>
        </p:nvSpPr>
        <p:spPr>
          <a:xfrm>
            <a:off x="156518" y="1791580"/>
            <a:ext cx="8777575" cy="4351338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143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lvl="0"/>
            <a:endParaRPr lang="hu-HU" dirty="0"/>
          </a:p>
          <a:p>
            <a:pPr lvl="0"/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216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ivatkozás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  <p:sp>
        <p:nvSpPr>
          <p:cNvPr id="8" name="Tartalom helye 2"/>
          <p:cNvSpPr>
            <a:spLocks noGrp="1"/>
          </p:cNvSpPr>
          <p:nvPr>
            <p:ph idx="1" hasCustomPrompt="1"/>
          </p:nvPr>
        </p:nvSpPr>
        <p:spPr>
          <a:xfrm>
            <a:off x="156518" y="1791580"/>
            <a:ext cx="8777575" cy="4351338"/>
          </a:xfrm>
          <a:prstGeom prst="rect">
            <a:avLst/>
          </a:prstGeom>
        </p:spPr>
        <p:txBody>
          <a:bodyPr/>
          <a:lstStyle>
            <a:lvl1pPr marL="171450" indent="0" algn="just">
              <a:lnSpc>
                <a:spcPct val="150000"/>
              </a:lnSpc>
              <a:buFont typeface="Wingdings" panose="05000000000000000000" pitchFamily="2" charset="2"/>
              <a:buNone/>
              <a:defRPr sz="2000" baseline="0">
                <a:solidFill>
                  <a:srgbClr val="1D294D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5143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 sz="1800" baseline="0">
                <a:solidFill>
                  <a:srgbClr val="1D294D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r>
              <a:rPr lang="hu-HU" sz="2000" dirty="0"/>
              <a:t>Dia száma. dia: hivatkozás, utoljára megtekintve: dátum</a:t>
            </a:r>
          </a:p>
          <a:p>
            <a:r>
              <a:rPr lang="hu-HU" sz="2000" dirty="0"/>
              <a:t>Dia száma. dia: hivatkozás, utoljára megtekintve: dátum</a:t>
            </a:r>
          </a:p>
          <a:p>
            <a:r>
              <a:rPr lang="hu-HU" sz="2000" dirty="0"/>
              <a:t>Dia száma. dia: hivatkozás, utoljára megtekintve: dátum</a:t>
            </a: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Hivatkozások/képek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2474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Záró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3163329"/>
            <a:ext cx="7772400" cy="799071"/>
          </a:xfrm>
          <a:prstGeom prst="rect">
            <a:avLst/>
          </a:prstGeom>
        </p:spPr>
        <p:txBody>
          <a:bodyPr anchor="b"/>
          <a:lstStyle>
            <a:lvl1pPr algn="ctr">
              <a:defRPr sz="4800" b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KÖSZÖNÖM A FIGYELMET!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5939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6520" y="840261"/>
            <a:ext cx="8777574" cy="2347781"/>
          </a:xfrm>
          <a:prstGeom prst="rect">
            <a:avLst/>
          </a:prstGeom>
        </p:spPr>
        <p:txBody>
          <a:bodyPr anchor="b"/>
          <a:lstStyle>
            <a:lvl1pPr algn="ctr">
              <a:defRPr sz="3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Szakdolgozat/Diplomamunka címe magyarul</a:t>
            </a:r>
            <a:endParaRPr lang="en-US" dirty="0"/>
          </a:p>
        </p:txBody>
      </p:sp>
      <p:sp>
        <p:nvSpPr>
          <p:cNvPr id="9" name="Szöveg helye 5"/>
          <p:cNvSpPr>
            <a:spLocks noGrp="1"/>
          </p:cNvSpPr>
          <p:nvPr>
            <p:ph type="body" sz="quarter" idx="13" hasCustomPrompt="1"/>
          </p:nvPr>
        </p:nvSpPr>
        <p:spPr>
          <a:xfrm>
            <a:off x="156519" y="3703170"/>
            <a:ext cx="8777575" cy="97866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buFontTx/>
              <a:buNone/>
              <a:defRPr sz="24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hu-HU" dirty="0"/>
              <a:t>Specializáció megnevezése</a:t>
            </a:r>
            <a:br>
              <a:rPr lang="hu-HU" dirty="0"/>
            </a:br>
            <a:r>
              <a:rPr lang="hu-HU" dirty="0"/>
              <a:t>Gipsz Jakab – N3PK0D</a:t>
            </a:r>
          </a:p>
        </p:txBody>
      </p:sp>
      <p:sp>
        <p:nvSpPr>
          <p:cNvPr id="10" name="Szöveg helye 5"/>
          <p:cNvSpPr>
            <a:spLocks noGrp="1"/>
          </p:cNvSpPr>
          <p:nvPr>
            <p:ph type="body" sz="quarter" idx="14" hasCustomPrompt="1"/>
          </p:nvPr>
        </p:nvSpPr>
        <p:spPr>
          <a:xfrm>
            <a:off x="156518" y="5193678"/>
            <a:ext cx="4333104" cy="84905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hu-HU" dirty="0"/>
              <a:t>Témavezető</a:t>
            </a:r>
            <a:br>
              <a:rPr lang="hu-HU" dirty="0"/>
            </a:br>
            <a:r>
              <a:rPr lang="hu-HU" dirty="0"/>
              <a:t>Prof. Dr. Vezetéknév Keresztnév</a:t>
            </a:r>
          </a:p>
          <a:p>
            <a:pPr lvl="0"/>
            <a:endParaRPr lang="hu-HU" dirty="0"/>
          </a:p>
        </p:txBody>
      </p:sp>
      <p:sp>
        <p:nvSpPr>
          <p:cNvPr id="14" name="Szöveg helye 5"/>
          <p:cNvSpPr>
            <a:spLocks noGrp="1"/>
          </p:cNvSpPr>
          <p:nvPr>
            <p:ph type="body" sz="quarter" idx="15" hasCustomPrompt="1"/>
          </p:nvPr>
        </p:nvSpPr>
        <p:spPr>
          <a:xfrm>
            <a:off x="4600989" y="5193678"/>
            <a:ext cx="4333104" cy="84905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hu-HU" dirty="0"/>
              <a:t>Külső konzulens </a:t>
            </a:r>
            <a:br>
              <a:rPr lang="hu-HU" dirty="0"/>
            </a:br>
            <a:r>
              <a:rPr lang="hu-HU" dirty="0"/>
              <a:t>Dr. habil. Vezetéknév Keresztnév</a:t>
            </a:r>
          </a:p>
          <a:p>
            <a:pPr lvl="0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246322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_tartalomrész">
    <p:bg>
      <p:bgPr>
        <a:solidFill>
          <a:srgbClr val="1D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56518" y="1630663"/>
            <a:ext cx="8777575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9311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_tartalomrész">
    <p:bg>
      <p:bgPr>
        <a:solidFill>
          <a:srgbClr val="1D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56519" y="3395878"/>
            <a:ext cx="8777575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8" y="1668657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1008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296376" y="1668657"/>
            <a:ext cx="4497860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0829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296376" y="1668657"/>
            <a:ext cx="4497860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795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5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296376" y="1668657"/>
            <a:ext cx="4497860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6208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8" y="1668657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296375" y="3395878"/>
            <a:ext cx="4497860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9799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7 tartalomrész">
    <p:bg>
      <p:bgPr>
        <a:solidFill>
          <a:srgbClr val="1D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1307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8 tartalomrész">
    <p:bg>
      <p:bgPr>
        <a:solidFill>
          <a:srgbClr val="1D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6518" y="1726557"/>
            <a:ext cx="8777575" cy="4481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6764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9 tartalomrész">
    <p:bg>
      <p:bgPr>
        <a:solidFill>
          <a:srgbClr val="1D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6518" y="1726557"/>
            <a:ext cx="8777575" cy="44813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2832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összehasonlítás">
    <p:bg>
      <p:bgPr>
        <a:solidFill>
          <a:srgbClr val="1D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922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 összehasonlítás">
    <p:bg>
      <p:bgPr>
        <a:solidFill>
          <a:srgbClr val="1D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FCAF17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4849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összehasonlítás">
    <p:bg>
      <p:bgPr>
        <a:solidFill>
          <a:srgbClr val="1D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9AD1F0"/>
          </a:solidFill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398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összehasonlítás">
    <p:bg>
      <p:bgPr>
        <a:solidFill>
          <a:srgbClr val="1D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1D294D"/>
          </a:solidFill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3556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5 összehasonlítás">
    <p:bg>
      <p:bgPr>
        <a:solidFill>
          <a:srgbClr val="1D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FCAF17"/>
          </a:solidFill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61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9AD1F0"/>
          </a:solidFill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8687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7 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6520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592432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592432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9774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8 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6520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592432" y="1862398"/>
            <a:ext cx="4341663" cy="823912"/>
          </a:xfrm>
          <a:prstGeom prst="rect">
            <a:avLst/>
          </a:prstGeom>
          <a:solidFill>
            <a:srgbClr val="FCAF17"/>
          </a:solidFill>
        </p:spPr>
        <p:txBody>
          <a:bodyPr anchor="b"/>
          <a:lstStyle>
            <a:lvl1pPr marL="0" indent="0">
              <a:buNone/>
              <a:defRPr sz="2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592432" y="2726723"/>
            <a:ext cx="4341663" cy="3339371"/>
          </a:xfrm>
          <a:prstGeom prst="rect">
            <a:avLst/>
          </a:prstGeom>
          <a:solidFill>
            <a:srgbClr val="FCAF17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/34</a:t>
            </a:r>
            <a:endParaRPr lang="hu-HU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1576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9 összehasonlítás">
    <p:bg>
      <p:bgPr>
        <a:solidFill>
          <a:srgbClr val="1D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6520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592432" y="1862398"/>
            <a:ext cx="4341663" cy="823912"/>
          </a:xfrm>
          <a:prstGeom prst="rect">
            <a:avLst/>
          </a:prstGeom>
          <a:solidFill>
            <a:srgbClr val="9AD1F0"/>
          </a:solidFill>
        </p:spPr>
        <p:txBody>
          <a:bodyPr anchor="b"/>
          <a:lstStyle>
            <a:lvl1pPr marL="0" indent="0">
              <a:buNone/>
              <a:defRPr sz="2200" b="1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592432" y="2726723"/>
            <a:ext cx="4341663" cy="3339371"/>
          </a:xfrm>
          <a:prstGeom prst="rect">
            <a:avLst/>
          </a:prstGeom>
          <a:solidFill>
            <a:srgbClr val="9AD1F0"/>
          </a:solidFill>
        </p:spPr>
        <p:txBody>
          <a:bodyPr/>
          <a:lstStyle>
            <a:lvl1pPr marL="0" indent="0">
              <a:buNone/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403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 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8833" y="1713470"/>
            <a:ext cx="5095262" cy="453446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1713470"/>
            <a:ext cx="3422500" cy="4534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3804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8833" y="1713470"/>
            <a:ext cx="5095262" cy="4534466"/>
          </a:xfrm>
          <a:prstGeom prst="rect">
            <a:avLst/>
          </a:prstGeom>
          <a:solidFill>
            <a:srgbClr val="FCAF17"/>
          </a:solidFill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1713470"/>
            <a:ext cx="3422500" cy="4534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4991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8833" y="1713470"/>
            <a:ext cx="5095262" cy="4534466"/>
          </a:xfrm>
          <a:prstGeom prst="rect">
            <a:avLst/>
          </a:prstGeom>
          <a:solidFill>
            <a:srgbClr val="9AD1F0"/>
          </a:solidFill>
        </p:spPr>
        <p:txBody>
          <a:bodyPr/>
          <a:lstStyle>
            <a:lvl1pPr>
              <a:defRPr sz="3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8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1713470"/>
            <a:ext cx="3422500" cy="4534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54254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56518" y="1660654"/>
            <a:ext cx="8777575" cy="461319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8614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56519" y="696827"/>
            <a:ext cx="8777575" cy="579604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7655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64757" y="827478"/>
            <a:ext cx="8769337" cy="2730836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164757" y="3566984"/>
            <a:ext cx="8769337" cy="2730836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4014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32116" y="691978"/>
            <a:ext cx="4401978" cy="58008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130138" y="691977"/>
            <a:ext cx="4401978" cy="58008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2182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56434" y="831715"/>
            <a:ext cx="4377659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154457" y="3525797"/>
            <a:ext cx="4401977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idx="14" hasCustomPrompt="1"/>
          </p:nvPr>
        </p:nvSpPr>
        <p:spPr>
          <a:xfrm>
            <a:off x="161683" y="831715"/>
            <a:ext cx="4377659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4572206" y="3525797"/>
            <a:ext cx="4377659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8048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tartal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32116" y="840261"/>
            <a:ext cx="4401978" cy="37743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 hasCustomPrompt="1"/>
          </p:nvPr>
        </p:nvSpPr>
        <p:spPr>
          <a:xfrm>
            <a:off x="156519" y="840261"/>
            <a:ext cx="4375597" cy="37743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480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 tartal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426941" y="2061455"/>
            <a:ext cx="5507153" cy="381158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2061455"/>
            <a:ext cx="3250726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5176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tartal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601730" y="1716492"/>
            <a:ext cx="3332364" cy="450151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8" y="1716492"/>
            <a:ext cx="5445211" cy="45015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>
                <a:solidFill>
                  <a:schemeClr val="bg1"/>
                </a:solidFill>
              </a:rPr>
              <a:t>Diacím szerkesztése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7988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tartal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32116" y="840261"/>
            <a:ext cx="4401978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840263"/>
            <a:ext cx="4375598" cy="2685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4532116" y="3542270"/>
            <a:ext cx="4401978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4" hasCustomPrompt="1"/>
          </p:nvPr>
        </p:nvSpPr>
        <p:spPr>
          <a:xfrm>
            <a:off x="156520" y="3542270"/>
            <a:ext cx="4375596" cy="2685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0272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5 tartal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3B22455-15EF-9F4A-8944-649986A0615D}"/>
              </a:ext>
            </a:extLst>
          </p:cNvPr>
          <p:cNvSpPr txBox="1">
            <a:spLocks/>
          </p:cNvSpPr>
          <p:nvPr userDrawn="1"/>
        </p:nvSpPr>
        <p:spPr>
          <a:xfrm>
            <a:off x="4556434" y="3533910"/>
            <a:ext cx="4377659" cy="26857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Első szint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Második szint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Harmadik szint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56434" y="840261"/>
            <a:ext cx="4377659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154457" y="3525797"/>
            <a:ext cx="4401977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3B22455-15EF-9F4A-8944-649986A0615D}"/>
              </a:ext>
            </a:extLst>
          </p:cNvPr>
          <p:cNvSpPr txBox="1">
            <a:spLocks/>
          </p:cNvSpPr>
          <p:nvPr userDrawn="1"/>
        </p:nvSpPr>
        <p:spPr>
          <a:xfrm>
            <a:off x="154457" y="836016"/>
            <a:ext cx="4377659" cy="26857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Első szint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Második szint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Harmadik szint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1302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felsorolás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artalom helye 2"/>
          <p:cNvSpPr>
            <a:spLocks noGrp="1"/>
          </p:cNvSpPr>
          <p:nvPr>
            <p:ph idx="1" hasCustomPrompt="1"/>
          </p:nvPr>
        </p:nvSpPr>
        <p:spPr>
          <a:xfrm>
            <a:off x="156518" y="1791580"/>
            <a:ext cx="8777575" cy="4351338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143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lvl="0"/>
            <a:endParaRPr lang="hu-HU" dirty="0"/>
          </a:p>
          <a:p>
            <a:pPr lvl="0"/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>
                <a:solidFill>
                  <a:schemeClr val="bg1"/>
                </a:solidFill>
              </a:rPr>
              <a:t>Diacím szerkesztése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0939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 felsorolás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artalom helye 2"/>
          <p:cNvSpPr>
            <a:spLocks noGrp="1"/>
          </p:cNvSpPr>
          <p:nvPr>
            <p:ph idx="1" hasCustomPrompt="1"/>
          </p:nvPr>
        </p:nvSpPr>
        <p:spPr>
          <a:xfrm>
            <a:off x="156518" y="1791580"/>
            <a:ext cx="8777575" cy="4351338"/>
          </a:xfrm>
          <a:prstGeom prst="rect">
            <a:avLst/>
          </a:prstGeom>
        </p:spPr>
        <p:txBody>
          <a:bodyPr/>
          <a:lstStyle>
            <a:lvl1pPr marL="171450" indent="0" algn="just">
              <a:lnSpc>
                <a:spcPct val="150000"/>
              </a:lnSpc>
              <a:buFont typeface="Wingdings" panose="05000000000000000000" pitchFamily="2" charset="2"/>
              <a:buNone/>
              <a:defRPr sz="2000" baseline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5143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 sz="1800" baseline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hu-HU" dirty="0"/>
              <a:t>Diaszöveg szerkesztése</a:t>
            </a:r>
          </a:p>
          <a:p>
            <a:pPr lvl="0"/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hu-HU" dirty="0"/>
              <a:t>Diaszöveg szerkesztése</a:t>
            </a: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>
                <a:solidFill>
                  <a:schemeClr val="bg1"/>
                </a:solidFill>
              </a:rPr>
              <a:t>Diacím szerkesztése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4859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ivatkozás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/34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9" name="Tartalom helye 2"/>
          <p:cNvSpPr>
            <a:spLocks noGrp="1"/>
          </p:cNvSpPr>
          <p:nvPr>
            <p:ph idx="1" hasCustomPrompt="1"/>
          </p:nvPr>
        </p:nvSpPr>
        <p:spPr>
          <a:xfrm>
            <a:off x="156518" y="1791580"/>
            <a:ext cx="8777575" cy="4351338"/>
          </a:xfrm>
          <a:prstGeom prst="rect">
            <a:avLst/>
          </a:prstGeom>
        </p:spPr>
        <p:txBody>
          <a:bodyPr/>
          <a:lstStyle>
            <a:lvl1pPr marL="171450" indent="0" algn="just">
              <a:lnSpc>
                <a:spcPct val="150000"/>
              </a:lnSpc>
              <a:buFont typeface="Wingdings" panose="05000000000000000000" pitchFamily="2" charset="2"/>
              <a:buNone/>
              <a:defRPr sz="2000" baseline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5143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 sz="1800" baseline="0">
                <a:solidFill>
                  <a:srgbClr val="1D294D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r>
              <a:rPr lang="hu-HU" sz="2000" dirty="0"/>
              <a:t>Dia száma. dia: hivatkozás, utoljára megtekintve: dátum</a:t>
            </a:r>
          </a:p>
          <a:p>
            <a:r>
              <a:rPr lang="hu-HU" sz="2000" dirty="0"/>
              <a:t>Dia száma. dia: hivatkozás, utoljára megtekintve: dátum</a:t>
            </a:r>
          </a:p>
          <a:p>
            <a:r>
              <a:rPr lang="hu-HU" sz="2000" dirty="0"/>
              <a:t>Dia száma. dia: hivatkozás, utoljára megtekintve: dátum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>
                <a:solidFill>
                  <a:schemeClr val="bg1"/>
                </a:solidFill>
              </a:rPr>
              <a:t>Hivatkozások/képek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0621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Záró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3163329"/>
            <a:ext cx="7772400" cy="799071"/>
          </a:xfrm>
          <a:prstGeom prst="rect">
            <a:avLst/>
          </a:prstGeom>
        </p:spPr>
        <p:txBody>
          <a:bodyPr anchor="b"/>
          <a:lstStyle>
            <a:lvl1pPr algn="ctr">
              <a:defRPr sz="4800" b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KÖSZÖNÖM A FIGYELMET!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1297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6520" y="840261"/>
            <a:ext cx="8777574" cy="2347781"/>
          </a:xfrm>
          <a:prstGeom prst="rect">
            <a:avLst/>
          </a:prstGeom>
        </p:spPr>
        <p:txBody>
          <a:bodyPr anchor="b"/>
          <a:lstStyle>
            <a:lvl1pPr algn="ctr">
              <a:defRPr sz="3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Szakdolgozat/Diplomamunka címe magyarul</a:t>
            </a:r>
            <a:endParaRPr lang="en-US" dirty="0"/>
          </a:p>
        </p:txBody>
      </p:sp>
      <p:sp>
        <p:nvSpPr>
          <p:cNvPr id="9" name="Szöveg helye 5"/>
          <p:cNvSpPr>
            <a:spLocks noGrp="1"/>
          </p:cNvSpPr>
          <p:nvPr>
            <p:ph type="body" sz="quarter" idx="13" hasCustomPrompt="1"/>
          </p:nvPr>
        </p:nvSpPr>
        <p:spPr>
          <a:xfrm>
            <a:off x="156519" y="3703170"/>
            <a:ext cx="8777575" cy="97866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buFontTx/>
              <a:buNone/>
              <a:defRPr sz="24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hu-HU" dirty="0"/>
              <a:t>Specializáció megnevezése</a:t>
            </a:r>
            <a:br>
              <a:rPr lang="hu-HU" dirty="0"/>
            </a:br>
            <a:r>
              <a:rPr lang="hu-HU" dirty="0"/>
              <a:t>Gipsz Jakab – N3PK0D</a:t>
            </a:r>
          </a:p>
        </p:txBody>
      </p:sp>
      <p:sp>
        <p:nvSpPr>
          <p:cNvPr id="10" name="Szöveg helye 5"/>
          <p:cNvSpPr>
            <a:spLocks noGrp="1"/>
          </p:cNvSpPr>
          <p:nvPr>
            <p:ph type="body" sz="quarter" idx="14" hasCustomPrompt="1"/>
          </p:nvPr>
        </p:nvSpPr>
        <p:spPr>
          <a:xfrm>
            <a:off x="156518" y="5193678"/>
            <a:ext cx="4333104" cy="84905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hu-HU" dirty="0"/>
              <a:t>Témavezető</a:t>
            </a:r>
            <a:br>
              <a:rPr lang="hu-HU" dirty="0"/>
            </a:br>
            <a:r>
              <a:rPr lang="hu-HU" dirty="0"/>
              <a:t>Prof. Dr. Vezetéknév Keresztnév</a:t>
            </a:r>
          </a:p>
          <a:p>
            <a:pPr lvl="0"/>
            <a:endParaRPr lang="hu-HU" dirty="0"/>
          </a:p>
        </p:txBody>
      </p:sp>
      <p:sp>
        <p:nvSpPr>
          <p:cNvPr id="14" name="Szöveg helye 5"/>
          <p:cNvSpPr>
            <a:spLocks noGrp="1"/>
          </p:cNvSpPr>
          <p:nvPr>
            <p:ph type="body" sz="quarter" idx="15" hasCustomPrompt="1"/>
          </p:nvPr>
        </p:nvSpPr>
        <p:spPr>
          <a:xfrm>
            <a:off x="4600989" y="5193678"/>
            <a:ext cx="4333104" cy="84905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hu-HU"/>
              <a:t>Külső konzulens </a:t>
            </a:r>
            <a:br>
              <a:rPr lang="hu-HU" dirty="0"/>
            </a:br>
            <a:r>
              <a:rPr lang="hu-HU" dirty="0"/>
              <a:t>Dr. habil. Vezetéknév Keresztnév</a:t>
            </a:r>
          </a:p>
          <a:p>
            <a:pPr lvl="0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1335245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56518" y="1630663"/>
            <a:ext cx="8777575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15887880"/>
      </p:ext>
    </p:extLst>
  </p:cSld>
  <p:clrMapOvr>
    <a:masterClrMapping/>
  </p:clrMapOvr>
  <p:hf hd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56519" y="3395878"/>
            <a:ext cx="8777575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8" y="1668657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7756489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296376" y="1668657"/>
            <a:ext cx="4497860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868960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296376" y="1668657"/>
            <a:ext cx="4497860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3369203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5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>
                <a:solidFill>
                  <a:srgbClr val="1D294D"/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>
                <a:solidFill>
                  <a:srgbClr val="1D294D"/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296376" y="1668657"/>
            <a:ext cx="4497860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810570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6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8" y="1668657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296375" y="3395878"/>
            <a:ext cx="4497860" cy="2907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775375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7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4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Diaszöveg szerkesztése</a:t>
            </a:r>
          </a:p>
          <a:p>
            <a:pPr lvl="0"/>
            <a:endParaRPr lang="hu-HU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607595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8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6518" y="1726557"/>
            <a:ext cx="8777575" cy="4481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6010173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9_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6518" y="1726557"/>
            <a:ext cx="8777575" cy="44813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7354876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11358685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1D294D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3707251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FCAF17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220362" y="649094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2779448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9AD1F0"/>
          </a:solidFill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4058975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5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1D294D"/>
          </a:solidFill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4425506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6_összehasonlítá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FCAF17"/>
          </a:solidFill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7444964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7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6519" y="1986756"/>
            <a:ext cx="4242486" cy="396098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91608" y="1986756"/>
            <a:ext cx="4242486" cy="3960985"/>
          </a:xfrm>
          <a:prstGeom prst="rect">
            <a:avLst/>
          </a:prstGeom>
          <a:solidFill>
            <a:srgbClr val="9AD1F0"/>
          </a:solidFill>
        </p:spPr>
        <p:txBody>
          <a:bodyPr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A megjeleníteni kívánt elem beszúrásához kattintson a megfelelő ikonra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0095569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8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6520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592432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592432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2184912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9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6520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592432" y="1862398"/>
            <a:ext cx="4341663" cy="823912"/>
          </a:xfrm>
          <a:prstGeom prst="rect">
            <a:avLst/>
          </a:prstGeom>
          <a:solidFill>
            <a:srgbClr val="1D294D"/>
          </a:solidFill>
        </p:spPr>
        <p:txBody>
          <a:bodyPr anchor="b"/>
          <a:lstStyle>
            <a:lvl1pPr marL="0" indent="0">
              <a:buNone/>
              <a:defRPr sz="2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592432" y="2726723"/>
            <a:ext cx="4341663" cy="3339371"/>
          </a:xfrm>
          <a:prstGeom prst="rect">
            <a:avLst/>
          </a:prstGeom>
          <a:solidFill>
            <a:srgbClr val="1D294D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0410453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0_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6520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592432" y="1862398"/>
            <a:ext cx="4341663" cy="823912"/>
          </a:xfrm>
          <a:prstGeom prst="rect">
            <a:avLst/>
          </a:prstGeom>
          <a:solidFill>
            <a:srgbClr val="FCAF17"/>
          </a:solidFill>
        </p:spPr>
        <p:txBody>
          <a:bodyPr anchor="b"/>
          <a:lstStyle>
            <a:lvl1pPr marL="0" indent="0">
              <a:buNone/>
              <a:defRPr sz="2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592432" y="2726723"/>
            <a:ext cx="4341663" cy="3339371"/>
          </a:xfrm>
          <a:prstGeom prst="rect">
            <a:avLst/>
          </a:prstGeom>
          <a:solidFill>
            <a:srgbClr val="FCAF17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131521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1_összehasonlítá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6519" y="1862398"/>
            <a:ext cx="43416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6520" y="2726723"/>
            <a:ext cx="4341663" cy="3339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592432" y="1862398"/>
            <a:ext cx="4341663" cy="823912"/>
          </a:xfrm>
          <a:prstGeom prst="rect">
            <a:avLst/>
          </a:prstGeom>
          <a:solidFill>
            <a:srgbClr val="9AD1F0"/>
          </a:solidFill>
        </p:spPr>
        <p:txBody>
          <a:bodyPr anchor="b"/>
          <a:lstStyle>
            <a:lvl1pPr marL="0" indent="0">
              <a:buNone/>
              <a:defRPr sz="2200" b="1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592432" y="2726723"/>
            <a:ext cx="4341663" cy="3339371"/>
          </a:xfrm>
          <a:prstGeom prst="rect">
            <a:avLst/>
          </a:prstGeom>
          <a:solidFill>
            <a:srgbClr val="9AD1F0"/>
          </a:solidFill>
        </p:spPr>
        <p:txBody>
          <a:bodyPr/>
          <a:lstStyle>
            <a:lvl1pPr marL="0" indent="0">
              <a:buNone/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/>
              <a:t>2025. november 5.</a:t>
            </a:fld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 dirty="0"/>
              <a:t>/39</a:t>
            </a:r>
          </a:p>
        </p:txBody>
      </p:sp>
    </p:spTree>
    <p:extLst>
      <p:ext uri="{BB962C8B-B14F-4D97-AF65-F5344CB8AC3E}">
        <p14:creationId xmlns:p14="http://schemas.microsoft.com/office/powerpoint/2010/main" val="191761522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 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8833" y="1713470"/>
            <a:ext cx="5095262" cy="453446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8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1713470"/>
            <a:ext cx="3422500" cy="4534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781442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 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8833" y="1713470"/>
            <a:ext cx="5095262" cy="4534466"/>
          </a:xfrm>
          <a:prstGeom prst="rect">
            <a:avLst/>
          </a:prstGeom>
          <a:solidFill>
            <a:srgbClr val="1D294D"/>
          </a:solidFill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1713470"/>
            <a:ext cx="3422500" cy="4534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192512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8833" y="1713470"/>
            <a:ext cx="5095262" cy="4534466"/>
          </a:xfrm>
          <a:prstGeom prst="rect">
            <a:avLst/>
          </a:prstGeom>
          <a:solidFill>
            <a:srgbClr val="FCAF17"/>
          </a:solidFill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1713470"/>
            <a:ext cx="3422500" cy="4534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00325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8833" y="1713470"/>
            <a:ext cx="5095262" cy="4534466"/>
          </a:xfrm>
          <a:prstGeom prst="rect">
            <a:avLst/>
          </a:prstGeom>
          <a:solidFill>
            <a:srgbClr val="9AD1F0"/>
          </a:solidFill>
        </p:spPr>
        <p:txBody>
          <a:bodyPr/>
          <a:lstStyle>
            <a:lvl1pPr>
              <a:defRPr sz="3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8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Első szint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1713470"/>
            <a:ext cx="3422500" cy="4534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244209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56518" y="1660654"/>
            <a:ext cx="8777575" cy="461319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1519333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56519" y="696827"/>
            <a:ext cx="8777575" cy="579604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9005813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64757" y="827478"/>
            <a:ext cx="8769337" cy="2730836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164757" y="3566984"/>
            <a:ext cx="8769337" cy="2730836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40310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32116" y="691978"/>
            <a:ext cx="4401978" cy="58008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130138" y="691977"/>
            <a:ext cx="4401978" cy="58008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583445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5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32116" y="840261"/>
            <a:ext cx="4401978" cy="37743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56519" y="4803648"/>
            <a:ext cx="87775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 hasCustomPrompt="1"/>
          </p:nvPr>
        </p:nvSpPr>
        <p:spPr>
          <a:xfrm>
            <a:off x="156519" y="840261"/>
            <a:ext cx="4375597" cy="37743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316803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6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56434" y="840261"/>
            <a:ext cx="4377659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154457" y="3525797"/>
            <a:ext cx="4401977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8775" y="840261"/>
            <a:ext cx="4377659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4580752" y="3525797"/>
            <a:ext cx="4377659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6569470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 tartal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426941" y="2061455"/>
            <a:ext cx="5507153" cy="381158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2061455"/>
            <a:ext cx="3250726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>
              <a:defRPr sz="3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4842203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 tartal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601730" y="1716492"/>
            <a:ext cx="3332364" cy="450151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8" y="1716492"/>
            <a:ext cx="5445211" cy="45015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0464889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tartal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32116" y="840261"/>
            <a:ext cx="4401978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6519" y="840263"/>
            <a:ext cx="4375598" cy="2685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4532116" y="3542270"/>
            <a:ext cx="4401978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4" hasCustomPrompt="1"/>
          </p:nvPr>
        </p:nvSpPr>
        <p:spPr>
          <a:xfrm>
            <a:off x="156520" y="3542270"/>
            <a:ext cx="4375596" cy="2685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Diaszöveg szerkesztése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19387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tartal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3B22455-15EF-9F4A-8944-649986A0615D}"/>
              </a:ext>
            </a:extLst>
          </p:cNvPr>
          <p:cNvSpPr txBox="1">
            <a:spLocks/>
          </p:cNvSpPr>
          <p:nvPr userDrawn="1"/>
        </p:nvSpPr>
        <p:spPr>
          <a:xfrm>
            <a:off x="4556434" y="3533910"/>
            <a:ext cx="4377659" cy="26857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Első szint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Második szint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Harmadik szint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56434" y="840261"/>
            <a:ext cx="4377659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154457" y="3525797"/>
            <a:ext cx="4401977" cy="2685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A kép beszúrásához kattintson az ikonra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3B22455-15EF-9F4A-8944-649986A0615D}"/>
              </a:ext>
            </a:extLst>
          </p:cNvPr>
          <p:cNvSpPr txBox="1">
            <a:spLocks/>
          </p:cNvSpPr>
          <p:nvPr userDrawn="1"/>
        </p:nvSpPr>
        <p:spPr>
          <a:xfrm>
            <a:off x="154457" y="836016"/>
            <a:ext cx="4377659" cy="26857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Első szint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Második szint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Harmadik szint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006085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 felsorolás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artalom helye 2"/>
          <p:cNvSpPr>
            <a:spLocks noGrp="1"/>
          </p:cNvSpPr>
          <p:nvPr>
            <p:ph idx="1" hasCustomPrompt="1"/>
          </p:nvPr>
        </p:nvSpPr>
        <p:spPr>
          <a:xfrm>
            <a:off x="156518" y="1791580"/>
            <a:ext cx="8777575" cy="4351338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4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143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aseline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lvl="0"/>
            <a:endParaRPr lang="hu-HU" dirty="0"/>
          </a:p>
          <a:p>
            <a:pPr lvl="0"/>
            <a:r>
              <a:rPr lang="hu-HU" dirty="0"/>
              <a:t>Diaszöveg szerkesztése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Második szint</a:t>
            </a: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Diacím szerkesztése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74632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ivatkozás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6694" y="649287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1D294D"/>
                </a:solidFill>
              </a:defRPr>
            </a:lvl1pPr>
          </a:lstStyle>
          <a:p>
            <a:fld id="{C7F6CC59-61C1-4407-B4E9-D5A9FC9455DF}" type="slidenum">
              <a:rPr lang="hu-HU" smtClean="0"/>
              <a:pPr/>
              <a:t>‹#›</a:t>
            </a:fld>
            <a:r>
              <a:rPr lang="hu-HU"/>
              <a:t>/39</a:t>
            </a:r>
            <a:endParaRPr lang="hu-HU" dirty="0"/>
          </a:p>
        </p:txBody>
      </p:sp>
      <p:sp>
        <p:nvSpPr>
          <p:cNvPr id="8" name="Tartalom helye 2"/>
          <p:cNvSpPr>
            <a:spLocks noGrp="1"/>
          </p:cNvSpPr>
          <p:nvPr>
            <p:ph idx="1" hasCustomPrompt="1"/>
          </p:nvPr>
        </p:nvSpPr>
        <p:spPr>
          <a:xfrm>
            <a:off x="156518" y="1791580"/>
            <a:ext cx="8777575" cy="4351338"/>
          </a:xfrm>
          <a:prstGeom prst="rect">
            <a:avLst/>
          </a:prstGeom>
        </p:spPr>
        <p:txBody>
          <a:bodyPr/>
          <a:lstStyle>
            <a:lvl1pPr marL="171450" indent="0" algn="just">
              <a:lnSpc>
                <a:spcPct val="150000"/>
              </a:lnSpc>
              <a:buFont typeface="Wingdings" panose="05000000000000000000" pitchFamily="2" charset="2"/>
              <a:buNone/>
              <a:defRPr sz="2000" baseline="0">
                <a:solidFill>
                  <a:srgbClr val="1D294D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5143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 sz="1800" baseline="0">
                <a:solidFill>
                  <a:srgbClr val="1D294D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r>
              <a:rPr lang="hu-HU" sz="2000" dirty="0"/>
              <a:t>Dia száma. dia: hivatkozás, utoljára megtekintve: dátum</a:t>
            </a:r>
          </a:p>
          <a:p>
            <a:r>
              <a:rPr lang="hu-HU" sz="2000" dirty="0"/>
              <a:t>Dia száma. dia: hivatkozás, utoljára megtekintve: dátum</a:t>
            </a:r>
          </a:p>
          <a:p>
            <a:r>
              <a:rPr lang="hu-HU" sz="2000" dirty="0"/>
              <a:t>Dia száma. dia: hivatkozás, utoljára megtekintve: dátum</a:t>
            </a: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156519" y="840261"/>
            <a:ext cx="8777575" cy="60136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Hivatkozások/képek</a:t>
            </a: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6518" y="6492874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08C36B-3B60-4C26-ADB5-50C5F67D672E}" type="datetime4">
              <a:rPr lang="hu-HU" smtClean="0">
                <a:solidFill>
                  <a:srgbClr val="1D294D"/>
                </a:solidFill>
              </a:rPr>
              <a:t>2025. november 5.</a:t>
            </a:fld>
            <a:endParaRPr lang="hu-HU" dirty="0">
              <a:solidFill>
                <a:srgbClr val="1D29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49694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Záró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3163329"/>
            <a:ext cx="7772400" cy="799071"/>
          </a:xfrm>
          <a:prstGeom prst="rect">
            <a:avLst/>
          </a:prstGeom>
        </p:spPr>
        <p:txBody>
          <a:bodyPr anchor="b"/>
          <a:lstStyle>
            <a:lvl1pPr algn="ctr">
              <a:defRPr sz="4800" b="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/>
              <a:t>KÖSZÖNÖM A FIGYELMET!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60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9" Type="http://schemas.openxmlformats.org/officeDocument/2006/relationships/theme" Target="../theme/theme3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41" Type="http://schemas.openxmlformats.org/officeDocument/2006/relationships/image" Target="../media/image2.jpeg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 userDrawn="1"/>
        </p:nvSpPr>
        <p:spPr>
          <a:xfrm>
            <a:off x="0" y="-1"/>
            <a:ext cx="9144000" cy="691979"/>
          </a:xfrm>
          <a:prstGeom prst="rect">
            <a:avLst/>
          </a:prstGeom>
          <a:solidFill>
            <a:srgbClr val="1D294D"/>
          </a:solidFill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Cím 1"/>
          <p:cNvSpPr txBox="1">
            <a:spLocks/>
          </p:cNvSpPr>
          <p:nvPr userDrawn="1"/>
        </p:nvSpPr>
        <p:spPr>
          <a:xfrm>
            <a:off x="0" y="6492875"/>
            <a:ext cx="9144000" cy="365125"/>
          </a:xfrm>
          <a:prstGeom prst="rect">
            <a:avLst/>
          </a:prstGeom>
          <a:solidFill>
            <a:srgbClr val="1D294D"/>
          </a:solidFill>
        </p:spPr>
        <p:txBody>
          <a:bodyPr/>
          <a:lstStyle>
            <a:lvl1pPr algn="ctr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hu-HU" dirty="0"/>
          </a:p>
        </p:txBody>
      </p:sp>
      <p:pic>
        <p:nvPicPr>
          <p:cNvPr id="12" name="Kép 11"/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52" y="104582"/>
            <a:ext cx="2808626" cy="48281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52" y="104582"/>
            <a:ext cx="2808626" cy="482811"/>
          </a:xfrm>
          <a:prstGeom prst="rect">
            <a:avLst/>
          </a:prstGeom>
        </p:spPr>
      </p:pic>
      <p:sp>
        <p:nvSpPr>
          <p:cNvPr id="7" name="Élőláb helye 4"/>
          <p:cNvSpPr txBox="1">
            <a:spLocks/>
          </p:cNvSpPr>
          <p:nvPr userDrawn="1"/>
        </p:nvSpPr>
        <p:spPr>
          <a:xfrm>
            <a:off x="4687330" y="104582"/>
            <a:ext cx="4302015" cy="509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ctr" defTabSz="914400" rtl="0" eaLnBrk="1" latinLnBrk="0" hangingPunct="1">
              <a:spcBef>
                <a:spcPts val="200"/>
              </a:spcBef>
              <a:spcAft>
                <a:spcPts val="200"/>
              </a:spcAft>
              <a:defRPr sz="1100" b="0" kern="1200">
                <a:solidFill>
                  <a:srgbClr val="1D29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hu-HU" sz="1000" b="1" spc="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261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804" r:id="rId2"/>
    <p:sldLayoutId id="2147483805" r:id="rId3"/>
    <p:sldLayoutId id="2147483826" r:id="rId4"/>
    <p:sldLayoutId id="2147483829" r:id="rId5"/>
    <p:sldLayoutId id="2147483828" r:id="rId6"/>
    <p:sldLayoutId id="2147483827" r:id="rId7"/>
    <p:sldLayoutId id="2147483812" r:id="rId8"/>
    <p:sldLayoutId id="2147483662" r:id="rId9"/>
    <p:sldLayoutId id="2147483820" r:id="rId10"/>
    <p:sldLayoutId id="2147483664" r:id="rId11"/>
    <p:sldLayoutId id="2147483806" r:id="rId12"/>
    <p:sldLayoutId id="2147483807" r:id="rId13"/>
    <p:sldLayoutId id="2147483808" r:id="rId14"/>
    <p:sldLayoutId id="2147483813" r:id="rId15"/>
    <p:sldLayoutId id="2147483814" r:id="rId16"/>
    <p:sldLayoutId id="2147483815" r:id="rId17"/>
    <p:sldLayoutId id="2147483665" r:id="rId18"/>
    <p:sldLayoutId id="2147483816" r:id="rId19"/>
    <p:sldLayoutId id="2147483817" r:id="rId20"/>
    <p:sldLayoutId id="2147483818" r:id="rId21"/>
    <p:sldLayoutId id="2147483668" r:id="rId22"/>
    <p:sldLayoutId id="2147483821" r:id="rId23"/>
    <p:sldLayoutId id="2147483822" r:id="rId24"/>
    <p:sldLayoutId id="2147483823" r:id="rId25"/>
    <p:sldLayoutId id="2147483669" r:id="rId26"/>
    <p:sldLayoutId id="2147483667" r:id="rId27"/>
    <p:sldLayoutId id="2147483673" r:id="rId28"/>
    <p:sldLayoutId id="2147483830" r:id="rId29"/>
    <p:sldLayoutId id="2147483831" r:id="rId30"/>
    <p:sldLayoutId id="2147483870" r:id="rId31"/>
    <p:sldLayoutId id="2147483674" r:id="rId32"/>
    <p:sldLayoutId id="2147483675" r:id="rId33"/>
    <p:sldLayoutId id="2147483672" r:id="rId34"/>
    <p:sldLayoutId id="2147483676" r:id="rId35"/>
    <p:sldLayoutId id="2147483824" r:id="rId36"/>
    <p:sldLayoutId id="2147483825" r:id="rId37"/>
    <p:sldLayoutId id="2147483678" r:id="rId3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D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/>
          <p:cNvPicPr>
            <a:picLocks noChangeAspect="1"/>
          </p:cNvPicPr>
          <p:nvPr userDrawn="1"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52" y="104582"/>
            <a:ext cx="2808626" cy="4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37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  <p:sldLayoutId id="2147483852" r:id="rId18"/>
    <p:sldLayoutId id="2147483853" r:id="rId19"/>
    <p:sldLayoutId id="2147483854" r:id="rId20"/>
    <p:sldLayoutId id="2147483856" r:id="rId21"/>
    <p:sldLayoutId id="2147483857" r:id="rId22"/>
    <p:sldLayoutId id="2147483858" r:id="rId23"/>
    <p:sldLayoutId id="2147483859" r:id="rId24"/>
    <p:sldLayoutId id="2147483860" r:id="rId25"/>
    <p:sldLayoutId id="2147483861" r:id="rId26"/>
    <p:sldLayoutId id="2147483872" r:id="rId27"/>
    <p:sldLayoutId id="2147483862" r:id="rId28"/>
    <p:sldLayoutId id="2147483863" r:id="rId29"/>
    <p:sldLayoutId id="2147483864" r:id="rId30"/>
    <p:sldLayoutId id="2147483865" r:id="rId31"/>
    <p:sldLayoutId id="2147483866" r:id="rId32"/>
    <p:sldLayoutId id="2147483867" r:id="rId33"/>
    <p:sldLayoutId id="2147483868" r:id="rId34"/>
    <p:sldLayoutId id="2147483871" r:id="rId35"/>
    <p:sldLayoutId id="2147483869" r:id="rId3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/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52" y="104582"/>
            <a:ext cx="2808626" cy="482811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53" y="104582"/>
            <a:ext cx="2808625" cy="4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8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  <p:sldLayoutId id="2147483929" r:id="rId17"/>
    <p:sldLayoutId id="2147483930" r:id="rId18"/>
    <p:sldLayoutId id="2147483931" r:id="rId19"/>
    <p:sldLayoutId id="2147483932" r:id="rId20"/>
    <p:sldLayoutId id="2147483933" r:id="rId21"/>
    <p:sldLayoutId id="2147483934" r:id="rId22"/>
    <p:sldLayoutId id="2147483935" r:id="rId23"/>
    <p:sldLayoutId id="2147483936" r:id="rId24"/>
    <p:sldLayoutId id="2147483937" r:id="rId25"/>
    <p:sldLayoutId id="2147483938" r:id="rId26"/>
    <p:sldLayoutId id="2147483939" r:id="rId27"/>
    <p:sldLayoutId id="2147483940" r:id="rId28"/>
    <p:sldLayoutId id="2147483941" r:id="rId29"/>
    <p:sldLayoutId id="2147483942" r:id="rId30"/>
    <p:sldLayoutId id="2147483943" r:id="rId31"/>
    <p:sldLayoutId id="2147483944" r:id="rId32"/>
    <p:sldLayoutId id="2147483945" r:id="rId33"/>
    <p:sldLayoutId id="2147483946" r:id="rId34"/>
    <p:sldLayoutId id="2147483947" r:id="rId35"/>
    <p:sldLayoutId id="2147483948" r:id="rId36"/>
    <p:sldLayoutId id="2147483949" r:id="rId37"/>
    <p:sldLayoutId id="2147483950" r:id="rId3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453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4764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86826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52cea9a-acf1-42c8-87a7-9f9b9b79dc8d">
      <Terms xmlns="http://schemas.microsoft.com/office/infopath/2007/PartnerControls"/>
    </lcf76f155ced4ddcb4097134ff3c332f>
    <TaxCatchAll xmlns="0d310032-7070-4466-91db-2794e74236d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D85537E2BC684E4CB48FCF53F4B4CBEB" ma:contentTypeVersion="15" ma:contentTypeDescription="Új dokumentum létrehozása." ma:contentTypeScope="" ma:versionID="72c268c1130764332ff8f19aad43ceb7">
  <xsd:schema xmlns:xsd="http://www.w3.org/2001/XMLSchema" xmlns:xs="http://www.w3.org/2001/XMLSchema" xmlns:p="http://schemas.microsoft.com/office/2006/metadata/properties" xmlns:ns2="352cea9a-acf1-42c8-87a7-9f9b9b79dc8d" xmlns:ns3="0d310032-7070-4466-91db-2794e74236da" targetNamespace="http://schemas.microsoft.com/office/2006/metadata/properties" ma:root="true" ma:fieldsID="33af370977031ff9f42e5a78b94a9863" ns2:_="" ns3:_="">
    <xsd:import namespace="352cea9a-acf1-42c8-87a7-9f9b9b79dc8d"/>
    <xsd:import namespace="0d310032-7070-4466-91db-2794e74236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2cea9a-acf1-42c8-87a7-9f9b9b79dc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Képcímkék" ma:readOnly="false" ma:fieldId="{5cf76f15-5ced-4ddc-b409-7134ff3c332f}" ma:taxonomyMulti="true" ma:sspId="81fdf5ea-129c-422e-b789-1a66b7cb61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310032-7070-4466-91db-2794e74236d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ff0ceaf-1292-4389-a42e-19fa1e336d1b}" ma:internalName="TaxCatchAll" ma:showField="CatchAllData" ma:web="0d310032-7070-4466-91db-2794e74236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BBDA88-63DB-4ADD-947A-EE786A40A67F}">
  <ds:schemaRefs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http://www.w3.org/XML/1998/namespace"/>
    <ds:schemaRef ds:uri="http://schemas.microsoft.com/office/2006/documentManagement/types"/>
    <ds:schemaRef ds:uri="352cea9a-acf1-42c8-87a7-9f9b9b79dc8d"/>
    <ds:schemaRef ds:uri="http://schemas.microsoft.com/office/infopath/2007/PartnerControls"/>
    <ds:schemaRef ds:uri="0d310032-7070-4466-91db-2794e74236da"/>
  </ds:schemaRefs>
</ds:datastoreItem>
</file>

<file path=customXml/itemProps2.xml><?xml version="1.0" encoding="utf-8"?>
<ds:datastoreItem xmlns:ds="http://schemas.openxmlformats.org/officeDocument/2006/customXml" ds:itemID="{521A0A0C-3779-4B3F-BB96-A1DA4976D5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2cea9a-acf1-42c8-87a7-9f9b9b79dc8d"/>
    <ds:schemaRef ds:uri="0d310032-7070-4466-91db-2794e74236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A90AFA-6493-4E92-A203-C960BF1326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966</TotalTime>
  <Words>0</Words>
  <Application>Microsoft Office PowerPoint</Application>
  <PresentationFormat>Diavetítés a képernyőre (4:3 oldalarány)</PresentationFormat>
  <Paragraphs>0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3</vt:i4>
      </vt:variant>
      <vt:variant>
        <vt:lpstr>Diacímek</vt:lpstr>
      </vt:variant>
      <vt:variant>
        <vt:i4>3</vt:i4>
      </vt:variant>
    </vt:vector>
  </HeadingPairs>
  <TitlesOfParts>
    <vt:vector size="11" baseType="lpstr">
      <vt:lpstr>Arial</vt:lpstr>
      <vt:lpstr>Calibri</vt:lpstr>
      <vt:lpstr>Open Sans</vt:lpstr>
      <vt:lpstr>Open Sans Light</vt:lpstr>
      <vt:lpstr>Wingdings</vt:lpstr>
      <vt:lpstr>1_Office-téma</vt:lpstr>
      <vt:lpstr>2_Office-téma</vt:lpstr>
      <vt:lpstr>3_Office-téma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Árgyelán Mária</dc:creator>
  <cp:lastModifiedBy>Dr. Póser Valéria</cp:lastModifiedBy>
  <cp:revision>91</cp:revision>
  <dcterms:created xsi:type="dcterms:W3CDTF">2022-03-25T09:59:45Z</dcterms:created>
  <dcterms:modified xsi:type="dcterms:W3CDTF">2025-11-05T12:08:02Z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0x010100D85537E2BC684E4CB48FCF53F4B4CBEB</vt:lpwstr>
  </property>
  <property fmtid="{D5CDD505-2E9C-101B-9397-08002B2CF9AE}" pid="3" name="MediaServiceImageTags">
    <vt:lpwstr/>
  </property>
</Properties>
</file>